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9"/>
    <p:restoredTop sz="94674"/>
  </p:normalViewPr>
  <p:slideViewPr>
    <p:cSldViewPr snapToGrid="0" snapToObjects="1">
      <p:cViewPr varScale="1">
        <p:scale>
          <a:sx n="45" d="100"/>
          <a:sy n="45" d="100"/>
        </p:scale>
        <p:origin x="4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18:23.3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6879 4516 0,'0'17'0,"0"54"15,0 17 1,-35 35 0,-18 1-1,-18-1-15,19-70 0,16 18 16,-158 52 0,88-70-1,36-70-15,-1-54 16,36 36-16,0-71 15,17 71-15,18-54 16,18 54 0,-1 18-16,1 17 0,53 0 15,-36 0-15,71 52 16,-36-16-16,-17-1 16,53 18-1,-35-18-15,-19 0 0,-16-17 16,52 53-16,-53-36 15,0 53-15,-17-53 16,17 36-16,-35-36 16,18 18-16</inkml:trace>
  <inkml:trace contextRef="#ctx0" brushRef="#br0" timeOffset="3530.92">6579 7638 0,'-17'35'15,"-1"-17"1,0-36-1,18-70 1,0 17-16,-17-123 16,17 88-16,0-17 15,-36-124-15,19 123 16,-1 1-16,18-53 16,0 105-16,53-35 15,-35 71-15,70 0 16,-53 35-16,36 0 15,-36 17 1,-17 19-16,17-1 0,-17 53 16,-18-35-16,0 35 15,-18-35-15,0 0 16,1-35-16,17 17 16,0-17-16,17-18 15,1 17-15,0 1 0,35 17 16,-36-35-16,-17 35 15,0-17-15,-35 17 16,0 1 0,-71-1-16,53-18 15,-35 19-15,70-36 16,0 0-16,18-18 0</inkml:trace>
  <inkml:trace contextRef="#ctx0" brushRef="#br0" timeOffset="13614.13">6756 9648 0,'-18'0'15,"18"18"-15,0-36 16,0 1 0,0-18-1,-35-36-15,0-35 16,-1 36-16,19-19 16,-36-122-16,35 105 15,0-18-15,18-105 16,18 159-16,0-1 15,-1 36-15,54-36 16,-36 54-16,71-19 16,-53 19-16,53 17 15,-71 0-15,0 0 16,-17 35-16,-18 18 16,-35 0-16,-36 35 15,36-35-15,-18 0 16,53-36-16,0 1 15,18-18 1,-1 18-16,71-1 0,-52-17 16,34 18-1,-35-18-15,-17 18 0,-18-1 16,-18-17-16,-34 36 16,16-19-16,-17 1 15,0-1-15,1 1 0,-37 0 16,54-1-1,-18 1-15,53 0 16,18-1 0</inkml:trace>
  <inkml:trace contextRef="#ctx0" brushRef="#br0" timeOffset="13903.72">7267 8890 0,'0'0'0,"0"35"15,0 1 1,0-1-16,0-18 0,0 36 16,18-35-16,-18 17 15,18-35-15,-18 18 16</inkml:trace>
  <inkml:trace contextRef="#ctx0" brushRef="#br0" timeOffset="14570.37">8149 8925 0,'-17'18'0,"-1"0"16,0-1-16,1 1 16,-19-1-16,19 19 0,-19-1 15,19-17-15</inkml:trace>
  <inkml:trace contextRef="#ctx0" brushRef="#br0" timeOffset="15104.85">8590 9631 0,'0'-18'0,"-17"1"16,17-19-16,-18-17 0,0-88 16,1 53-16,17 0 15,-18 0-15,18-18 16,0-141-16,18 123 15,17-105-15,0 159 16,18-36-16,-18 70 16,1 19-16,-1 17 15,-17 0-15,17 35 16,0 0-16,-17 36 16,-18-18-16,0 17 15,0-17-15,0 0 16,0-35-16,0 17 15,0-17-15,17-1 16,1 1-16,17 17 16,-17-17-16,-18 17 15,0-17-15,-53 17 16,0-17-16,18 17 16,-18-17-16,0-1 0,-35 1 15,70-18 1,1 0-16,17-18 15,52-17-15,1 17 16,0 1-16</inkml:trace>
  <inkml:trace contextRef="#ctx0" brushRef="#br0" timeOffset="15421.66">9137 8731 0,'0'0'15,"53"-17"-15,-18 17 0,0 0 16,-17 0-16,0 17 16,-18 1-16,0 0 15,0 17-15,-18-18 0,-35 36 16,36-35-16,-19 17 15,36-17-15,0 0 16,36-18 0,-19 0-1,1 0-15,-1 0 0,19 0 16,-19 0-16,1 17 16</inkml:trace>
  <inkml:trace contextRef="#ctx0" brushRef="#br0" timeOffset="15616.2">9754 8943 0,'0'0'0,"0"18"0,-17 34 16,-1-16-16,0-19 15,-17 19-15,0-19 16,17 1-16,-17 0 0,17-1 16,-17 1-16</inkml:trace>
  <inkml:trace contextRef="#ctx0" brushRef="#br0" timeOffset="16569.6">10813 8326 0,'0'0'15,"35"-18"-15,-35 0 0,-18 18 16,-52 0-1,17 18-15,18 0 0,-18-1 16,0 1-16,35 17 16,-17-17-16,17 17 15,18-17-15,35 17 16,-17-17-16,35 17 16,-18-35-16,36 0 15,-36 18-15,-17-18 16,-18 17-16,-53 36 15,18-35-15,-36 52 16,36-34-16,-18 34 16,53-52-16,0-1 15,17 1-15,19-18 0,17 0 16,52-18 0,-52 1-16,0-1 0,53-17 15,-71 17-15</inkml:trace>
  <inkml:trace contextRef="#ctx0" brushRef="#br0" timeOffset="18359.56">6544 10672 0,'0'0'16,"-18"0"-16,36 0 0,53 0 15,-1 0-15,71-18 16,-88 0-16,18 1 15,-18 17-15,17-18 16,-52 18-16,-18 18 16</inkml:trace>
  <inkml:trace contextRef="#ctx0" brushRef="#br0" timeOffset="18491.86">6703 10883 0,'0'0'15,"17"0"-15,36 0 0,-17 0 0,52-17 16,-35-1 0,-18 0-16</inkml:trace>
  <inkml:trace contextRef="#ctx0" brushRef="#br0" timeOffset="18686.72">6756 10601 0,'0'0'15,"0"141"-15,0-70 0,0 52 16,0-70 0,35 0-16,-35-35 15,18-18-15,-1 0 0</inkml:trace>
  <inkml:trace contextRef="#ctx0" brushRef="#br0" timeOffset="18875.62">6897 10513 0,'0'0'15,"0"106"-15,0-53 0,0 52 16,0-52-1,17 35-15,1-52 16,0-1-16,-1 0 0,1 1 16,0-1-16</inkml:trace>
  <inkml:trace contextRef="#ctx0" brushRef="#br0" timeOffset="19186.66">7320 10231 0,'0'0'0,"0"35"0,0 18 16,0 0-16,0 17 15,0 1-15,18-1 0,-1 19 16,-17-19-16,36 1 0,-19-18 16,36 35-16,-35-53 15,35 0-15</inkml:trace>
  <inkml:trace contextRef="#ctx0" brushRef="#br0" timeOffset="19864.23">7655 10742 0,'0'0'0,"-17"0"16,-19 35-16,19-17 15,-1 53 1,18-36-16,0-18 15,18 19-15,17-1 0,0-17 16,36-18-16,-54 0 16,19-36-16,-19 36 15,-17-17-15,0-19 0,-17 1 16,-1 18 0,-17-19-16,17 36 15,1 0-15,-1 0 16,18 36-16,0-19 15,18 18-15,-1 1 16,36-19 0,-18 1-16,-17-18 0,35 0 15,-18 0-15,-17-18 16,0 1-16,-18-1 16,0-17-16,0 17 15,-18 1-15,0-1 16,18 36-1,0 17 1,0-18-16,18 1 16,0 0-16,-1-1 0,18-17 15,-17 0-15,17 18 0,1-36 16,-19 18-16,1-17 16,-18-1-1,0 0-15,0 1 16,18 34-1,-18 1-15,17 0 0,1 35 16,17 35 0,-17-35-16,-1-18 0,19 53 15,-36 18 1,-36-71 0,19-17-16,-54 0 15,36-1-15,0-17 16,-36-17-16,53-1 15,1-17-15,-1-1 16,36 19-16,-1-54 16</inkml:trace>
  <inkml:trace contextRef="#ctx0" brushRef="#br0" timeOffset="20272.05">8237 11007 0,'18'17'16,"17"1"-16,-17-18 16,17-18-16,-17 1 0,17-19 15,18-17-15,-35 18 16,-1-18 0,-17 36-16,-17-19 15,17 19-15,-36-1 16,19 18-16,-1 35 15,0 1-15,18-1 16,18 0-16,0 18 0,17 18 16,0-54-16,36 19 15,-18-19-15,0-34 16,-18-1-16,-17-17 16,-18-1-16,0-17 15,-18 18-15,0-18 16,18 36-16,0-19 15,18 36 1,0 0 0,-1 0-16,36 18 15,-18 0-15,18-1 16</inkml:trace>
  <inkml:trace contextRef="#ctx0" brushRef="#br0" timeOffset="20543.44">9066 10689 0,'-70'18'15,"35"-1"-15,17 1 0,0 0 16,1-1-16,34 1 0,1 0 16,17 17-16,18-17 0,0-18 15,53 35-15,0-18 16,-89 1-16,1 17 15,-18-17-15,-71 0 16,36-1 0,-71 1-16,53 0 15,-35-1-15,53-17 16,-18 18-16,53 0 16</inkml:trace>
  <inkml:trace contextRef="#ctx0" brushRef="#br0" timeOffset="21460.26">6668 12312 0,'17'0'32,"18"0"-32,54-18 15,-54 1-15,71-19 16,-71 36-16,0-17 15</inkml:trace>
  <inkml:trace contextRef="#ctx0" brushRef="#br0" timeOffset="21595.16">6650 12488 0,'88'0'0,"-176"0"0,229-17 16,-35-1-16,-71 0 15,18 1-15,-18 17 16</inkml:trace>
  <inkml:trace contextRef="#ctx0" brushRef="#br0" timeOffset="21789.57">6756 12259 0,'0'141'15,"0"-70"-15,0 35 0,17-54 16,19-16 0,-19-36-16</inkml:trace>
  <inkml:trace contextRef="#ctx0" brushRef="#br0" timeOffset="21973.53">6844 12012 0,'0'0'16,"18"106"-16,-1-36 0,-17 1 15,18 0-15,-18-1 0,35 54 16,-17-71-1,17 17-15,-17-52 16</inkml:trace>
  <inkml:trace contextRef="#ctx0" brushRef="#br0" timeOffset="22327.86">7232 11889 0,'0'0'15,"0"123"-15,0-52 0,18 87 16,-1-87-16,-17-18 0,18 17 16,0-17-16,-18-17 15,0-1-15,17-17 0,-17-1 0,18-34 31,-1-54-31,1 36 16,0-53-16,-1 52 16,19-17-1,-19 53-15,1 0 16,-18 18-16,18 17 16,-18-17-16,0 17 0,0-17 15,0 17-15,0 0 16,17-17-16</inkml:trace>
  <inkml:trace contextRef="#ctx0" brushRef="#br0" timeOffset="22462.18">7655 12400 0,'0'0'0,"0"18"0,36 17 15,-36-17 1,35 17-16,-18-35 15,1 0-15</inkml:trace>
  <inkml:trace contextRef="#ctx0" brushRef="#br0" timeOffset="22590.2">7691 12153 0,'17'18'16,"1"17"-16,-1-17 15,1-1-15</inkml:trace>
  <inkml:trace contextRef="#ctx0" brushRef="#br0" timeOffset="22935.34">7938 12365 0,'0'0'0,"-53"53"15,35-18-15,18 0 0,18 18 16,-1-35-16,54-18 16,-36 0-1,0-18-15,54-52 16,-72 34-16,18-34 16,-17 35-16,-36-18 15,1 17-15,-36-34 16,18 35-16,-18-36 15,35 53-15,0 18 16,18 18 0,18 70-16,0-53 15,-1 18-15,19 0 0,-19-17 16,36 34-16,0-17 16,-18-35-16,18 17 15</inkml:trace>
  <inkml:trace contextRef="#ctx0" brushRef="#br0" timeOffset="23297.51">8449 12330 0,'-35'35'16,"17"0"-16,0 18 15,18-35-15,0-1 16,18 1-16,17 0 15,1-18-15,-1 0 0,18-36 16,-18 1-16,0-18 16,-35 18-16,18-36 15,-36 18-15,18 0 16,-17 1-16,-1-1 16,-35-88-16,18 70 15,17 18-15,1 18 0,-1 0 16,18 17-16,0 53 15,0 18-15,18 71 16,-1-54-16,-17 18 0,18-17 16,17 70-16,1-88 15,-1 35 1,-18-70-16,19 35 16,-19-53-16</inkml:trace>
  <inkml:trace contextRef="#ctx0" brushRef="#br0" timeOffset="23735.5">8731 12400 0,'0'0'16,"36"18"-16,-19-18 0,18-35 15,1 17-15,17-17 16,-36-1-1,-17 19-15,18-1 0,-18-17 0,-18 17 16,-17 0-16,17 18 16,-17 36-16,17-19 15,1 54 1,17-36-16,17 36 16,19-36-16,17 0 15,-36-17-15,19 0 16,-19-18-16,1 0 0,-1 0 15,-17-18-15,0 0 16,-17 1-16,17-1 16,0-17-16,0 17 15,0 1-15,17 17 16,19 17 0,-19 1-16,36 17 15,-35-35 1,17 35-16,-17-17 15,-18 0 1</inkml:trace>
  <inkml:trace contextRef="#ctx0" brushRef="#br0" timeOffset="24497.48">9966 12171 0,'0'53'16,"0"-18"-16,0 71 15,18-71-15,-1 18 16,19-35-16,-1 17 16,18-17-16,-18-18 0,53-18 15,-35 0-15,-18-17 16,-17 17-16,0-17 0,-1 0 15,-34-36-15,17 36 16,-36 17 0,19 18-16,-19 18 15,36 0-15,-17 17 0,17 0 16,17-17-16,36 35 16,-35-36-16,0 1 15,17 0-15,-35-1 0,18-17 16,-1 0-16,-17-17 31,0-19-31,0 1 16,0-35-16,0 34 15,18-17-15,-18 36 16,18 17 0,-1 0-16,1 0 15,-1 17-15,1 19 16,35 34-1,-35-17-15,-1-35 16,1 17-16,-18-17 16,18-18-1</inkml:trace>
  <inkml:trace contextRef="#ctx0" brushRef="#br0" timeOffset="24660.16">10813 12330 0,'0'0'16,"0"17"-16,-18 1 0,36 17 15,-1-35-15,36 0 16,-35 0-16</inkml:trace>
  <inkml:trace contextRef="#ctx0" brushRef="#br0" timeOffset="24792.49">10760 12030 0,'0'0'0,"0"-18"0,17 0 16,1 1-16,0 17 16,17 17-16</inkml:trace>
  <inkml:trace contextRef="#ctx0" brushRef="#br0" timeOffset="24920.63">10936 12136 0,'0'0'16,"18"17"-16,17 1 0,18-18 15,0 0-15,-18-18 0,18 1 16,18-19 0,-36 19-16,-17-1 0</inkml:trace>
  <inkml:trace contextRef="#ctx0" brushRef="#br0" timeOffset="25086.06">11130 11836 0,'0'0'0,"0"53"0,18 0 16,-1 70-1,-17-52-15,18 52 16,0-70-16,17 53 15,-17-89-15</inkml:trace>
  <inkml:trace contextRef="#ctx0" brushRef="#br0" timeOffset="25359.29">11642 12083 0,'-18'0'15,"36"0"-15,-54 0 0,19 17 16,-1 1-16,18 17 0,0 0 16,18 1-16,35 34 15,-36-52-15,54 17 16,-53-17-16,-1 0 16,-17-1-16,-17 1 15,-19-18-15,1 0 16,0 17-16,-1-17 0,-52 0 15,53 18-15,-18-18 16,18 0-16</inkml:trace>
  <inkml:trace contextRef="#ctx0" brushRef="#br0" timeOffset="26484.28">6703 14146 0,'-18'0'15,"36"0"-15,-18 0 16,53-53 0,-18 1-16,36-54 15,-36 35-15,0 18 0,0-88 16,-35 71-16,0-72 15,-17 107-15,-19-35 16,19 52-16,-36 18 16,35 0-1,-35 53-15,36-18 16,-19 71-16,36-35 16,18 87-16,17-87 15,36 52 1,-18-70-16,53 35 15,-53-70-15,35 17 16,-53-35-16,0 0 0</inkml:trace>
  <inkml:trace contextRef="#ctx0" brushRef="#br0" timeOffset="27228.6">7232 13899 0,'53'0'16,"-35"0"-16,-1-17 0,18-1 15,-17 1-15,0-1 16,-1-17-16,-17 17 16,-35 0-16,17 1 15,-17 17-15,0 0 0,0 17 16,-36 36-1,53-17-15,-17 16 16,35-16-16,18-1 16,-1-17-16,19-1 0,52 19 15,-35-36-15,53 17 16,-71-17-16,18-17 16,-36-1-16,1 18 15,-18-18-15,0 1 16,-35-1-16,17 0 15,1 18-15,-1 18 16,0 0-16,18 35 16,18-18-1,17 18-15,0-36 16,18 1-16,-17-18 16,17 0-16,-36-18 15,1 1-15,-18-1 0,0-35 16,-18 36-1,-17-36-15,17 35 16,1-17-16,-1 17 16,36 18-1,35 53 1,-18-35-16,18 17 16,-18-35-16,18 18 15,-35-18-15,-18 17 16,0-34-16,-18-1 15,0 0-15,1 1 16,-1-1-16,18 0 0,-18-35 16,36 36-1,0-36-15,17 35 16,0-17-16,-17 35 16,17-18-16,-17 18 15,-1 18 1,-17 0-16,0 17 15,0-17 1</inkml:trace>
  <inkml:trace contextRef="#ctx0" brushRef="#br0" timeOffset="27695.96">8026 13917 0,'0'0'0,"0"18"16,17-1-16,-17 1 0,0 0 15,18-1-15,-18 1 16,18-18 0,-18-18-16,0-17 15,0 17-15,0-35 16,0 18-16,17-18 16,1 18-16,17 0 15,-17 17-15,-1 18 16,1-18-16,17 18 15,-17 18-15,0 17 16,-1-17 0,-17 17-16,18-17 15,-18 35-15,0-36 16,18 36-16,-18-35 16,0 17-1,-18-35-15,18 18 16</inkml:trace>
  <inkml:trace contextRef="#ctx0" brushRef="#br0" timeOffset="27902.44">8467 13741 0,'0'35'0,"0"-70"0,0 105 15,17-34-15,19 34 16,-19-35-16,19 18 16,-19-35-16,18-18 15,-17 0-15,-18-18 16</inkml:trace>
  <inkml:trace contextRef="#ctx0" brushRef="#br0" timeOffset="28029.66">8608 13494 0,'17'17'15,"-17"1"1,0 0 0</inkml:trace>
  <inkml:trace contextRef="#ctx0" brushRef="#br0" timeOffset="28635.69">8661 13935 0,'0'-36'15,"0"19"-15,17 17 16,-17-18-16,18 1 0,0-19 16,-1 19-1,1-1-15,-18 36 16,18-1-1,-18 1-15,0 17 16,0-17-16,17-1 16,1-17-16,17 0 15,0 0 1,-17-17-16,0-1 16,-1 1-16,-17-1 15,-17 18 1,17 18 15,17-18-15,1 17-1,0-17-15,-1-17 16,1 17-16,-1 0 16,-17 17-16,18 18 15,0 54 1,-18-36-16,17 70 0,1-70 15,-18 53-15,0-53 16,0 17-16,-18-52 16,-17 17-1,0-35-15,17 0 0,-35 0 16,53-17-16,-17-36 16,17 17-16,35-52 15,-17 18-15,52-36 16,-35 35-16,71-17 15,-70 53 1,52-36-16,-53 36 16,0 17-16</inkml:trace>
  <inkml:trace contextRef="#ctx0" brushRef="#br0" timeOffset="29507.55">10089 13811 0,'0'0'16,"18"18"-16,-18 0 0,18 17 0,-1-18 15,-17-34 1,-35-18 0,17-1-1,1-17-15,-1 0 16,18 36-16,18-18 16,-1 17-16,36 18 15,-17 0-15,52 0 16,-53 18-16,36-18 15,-54 17 1,19 1-16,-36-1 16,-18 1-16,18 0 15,-35 35-15,17-18 16,0 18-16,18-18 16,0 0-1,18-17-15,17-18 16,1 0-16,17-18 15,-36 1-15,-17-1 16,18 0-16,-18 1 0,0-18 16,0 17-16,-18-17 15,18 17-15,-17 0 16,-1 18-16,0 0 16,36 18-1,0 0 1,-1-18-16,1 0 0,-1 0 0,19 17 15,-19-17 1,1-17-16,-18-1 16,-18-17-1,18 17-15,-17 0 16,17-17-16,17 18 16,1-1-1,0 0-15,52 1 16,-52-1-16,52 0 15,-52 1-15,35-1 16,-35 18-16,-1-18 16,1 18-16,-36-35 15</inkml:trace>
  <inkml:trace contextRef="#ctx0" brushRef="#br0" timeOffset="29664.47">10813 13317 0,'0'106'0,"0"-212"0,0 265 16,-18-53-16,18-53 15,0 0-15,18-18 0,-18 0 16,35 1 0,-17-19-16</inkml:trace>
  <inkml:trace contextRef="#ctx0" brushRef="#br0" timeOffset="29947.22">10971 13705 0,'18'0'16,"0"0"-1,17 0 1,-17-17-16,-1-1 0,1 1 16,17-19-16,-35 19 15,0-19-15,-17 36 16,-19 0-1,19 18-15,-19 53 16,19-54-16,17 54 16,17-54-16,1 1 15,35 0-15,0-18 16,0 0-16,17-18 0,-17 0 16,0 1-16,35-36 15,-70 35-15,0 1 16</inkml:trace>
  <inkml:trace contextRef="#ctx0" brushRef="#br0" timeOffset="31115.36">12524 13582 0,'-18'0'16,"-35"18"-16,35-18 15,-17 53 1,35-18-16,-17 18 16,17-18-16,17 0 15,1-35-15,17 0 16,0-17-16,18-54 15,-35 36-15,0-89 16,-18 71-16,0 0 16,0-17-16,-18-54 15,18 72-15,-35-1 0,-1-18 16,19 71-16,-1 18 16,18 17-16,-18 88 15,36-52 1,17 17-16,1-17 0,-1-18 15,53 53-15,-35-71 16,35 35-16,-53-52 16</inkml:trace>
  <inkml:trace contextRef="#ctx0" brushRef="#br0" timeOffset="31416.39">12876 13617 0,'0'0'16,"36"-17"-16,-19-1 0,1 0 15,0 1-15,-1-1 0,1-17 16,0 17-16,-36-17 16,0 17-16,-17 18 15,17 0-15,-17 18 0,-18 17 16,35 0-16,1 36 15,17-36-15,17 1 16,1-1-16,53 18 16,35-18-1,-71-35-15,53 18 16,-53-18-16,18-18 16,-53 0-16</inkml:trace>
  <inkml:trace contextRef="#ctx0" brushRef="#br0" timeOffset="32327.78">13300 13582 0,'0'0'16,"-36"53"-16,19-18 0,17 36 15,0-36-15,35 18 16,0-35-1,1-18-15,52 0 0,-53-18 16,53-35-16,-52 35 16,-1-35-16,-35 36 15,0-1 1,-18 1-16,-17 17 16,17 0-16,-35 35 15,53 0-15,0-17 16,0 17-16,0-17 0,18 17 15,0-17-15,17-1 0,18 1 16,-18-18-16,18-18 16,-18 1-16,-17-1 15,-18-17-15,0-1 16,0 19-16,-35-1 16,17 18-16,18-18 15,-18 18-15,1 18 0,17 0 16,0 17-16,17-17 15,1-1-15,-18 1 16,18 17-16,-1-17 0,36-1 16,-35-17-16,0-17 15,17-1-15,-18 1 0,19-54 16,-36 36-16,17-1 16,-17 1-16,0-18 15,0 36-15,-17-1 16,17 36-16,-18 35 15,18-1 1,18 19-16,-1-36 16,19 1-16,17-1 15,-36-35-15,54-18 16,-54 1-16,19-54 16,-19 53-16,1-17 15,-18 0-15,0 0 16,0 17-16,0 0 0,0 36 31,0 17-31,0-17 0,0 17 16,18 18-16,17 35 15,0 18 1,-17-35-16,17 34 16,-35-52-16,18-17 15,-18-1-15,-18 0 0,-17 0 16,0-17-16,-54-18 15,54 0-15,-36 0 16,36-18-16,0-34 16,35 16-16,35-70 15,0 53-15,18 1 16,18-19-16,-18 18 0,106-70 16,-71 70-1,35-35-15,-87 52 16,-19 1-16</inkml:trace>
  <inkml:trace contextRef="#ctx0" brushRef="#br0" timeOffset="69276.18">6579 15134 0,'18'18'0,"-18"35"16,18 0-16,-1 35 15,-17-35-15,18 35 16,-18-70-16,0-1 0,0-34 31,-18-19-31,18 1 16,-17-71-16,17 53 15,17-35-15,-17 53 16,18 0-16,17 17 0,-17 18 16,-1 0-16,19 18 0,-19 17 15,1 53-15,-18-35 16,18 0-1,-18 0-15,0-18 0,0 0 16,17-35-16,1-17 16,17-54-1,-17 36-15,17-53 16,-17 52-16,-1-17 16,-17 36-16,0 34 31,0 54-16,0-18-15,0-18 0,18 18 16,-18-18-16,35 18 16,-17-17-16,0-19 15,-1-17-15,1 0 16</inkml:trace>
  <inkml:trace contextRef="#ctx0" brushRef="#br0" timeOffset="69438.82">7179 15328 0,'0'0'15,"0"35"-15,18 54 16,-18-72-16,35 36 16,0-35-16,-17 0 0,0-18 15,-1-18-15</inkml:trace>
  <inkml:trace contextRef="#ctx0" brushRef="#br0" timeOffset="69560.56">7197 14923 0,'0'17'16</inkml:trace>
  <inkml:trace contextRef="#ctx0" brushRef="#br0" timeOffset="69844.32">7373 15469 0,'0'-17'16,"18"-19"-1,-18 1-15,0 17 0,0-17 16,17 0-16,1-18 16,0 35-16,17 1 15,-17-1-15,-1 18 16,1 35-16,-18 1 16,0 34-1,0-52-15,17 52 16,-17-52-16,0 17 15,18-35-15</inkml:trace>
  <inkml:trace contextRef="#ctx0" brushRef="#br0" timeOffset="70015.36">7743 15258 0,'0'0'15,"0"35"-15,18 0 0,0 18 16,-18-18-16,17-17 16,-17 0-16,0-1 0,18 1 15</inkml:trace>
  <inkml:trace contextRef="#ctx0" brushRef="#br0" timeOffset="70165.29">7761 14923 0,'18'17'16,"-18"1"0</inkml:trace>
  <inkml:trace contextRef="#ctx0" brushRef="#br0" timeOffset="70666.93">8061 15293 0,'0'-18'16,"35"18"-1,36-17 1,-54 17-16,19 0 0,-1-18 16,-17 18-16</inkml:trace>
  <inkml:trace contextRef="#ctx0" brushRef="#br0" timeOffset="71059.46">8343 14640 0,'0'0'15,"18"36"-15,-1-1 16,1 18-16,0 0 0,-1 35 16,1-18-16,0 19 0,-1 52 15,1-88-15,-18 17 16,0-35-16,0-17 16,0-36-1,0-17 1,18 18-16,-1-19 0,36-17 15,-35 53-15,35-17 16,-36 17-16,-17 35 16,18-17-16,-18 17 0,0 0 15,0 18 1,-18-35-16,1-1 0,17 1 16,-18 0-16,18-36 15</inkml:trace>
  <inkml:trace contextRef="#ctx0" brushRef="#br0" timeOffset="71584.41">8837 15205 0,'0'0'16,"-70"70"-16,52-34 0,0-1 15,1 0-15,17-17 0,0 17 0,17-17 16,54-1-1,-36-17-15,18-17 0,35-19 16,-53 1-16,18-18 16,-53 36-16,0-19 15,-17 19-15,-19-1 16,19 18 0,-36 0-1,35 0-15,1 18 0,17 17 16,0 0-16,17 0 15,1-17-15,0 0 16,17-18-16,0 17 0,-17-17 16,35 0-1,-36 0-15,1-17 0,-18-1 16,0 0 0,0 1-16,-18 17 0,18-18 15,0 1-15,-17-19 16,17 19-16,17-1 15,1 0-15,0 1 16,-1 17-16,1 0 16,0 0-1,-1 0-15,1 0 0,-1 0 0,1 0 0,0-18 16,-1 18 0,1-18-16,0 18 15,-18-17-15,0-1 16,0 1-1,-18-1-15</inkml:trace>
  <inkml:trace contextRef="#ctx0" brushRef="#br0" timeOffset="71640.06">9278 14958 0,'0'-18'0,"0"36"0</inkml:trace>
  <inkml:trace contextRef="#ctx0" brushRef="#br0" timeOffset="71734.06">9278 14958 0,'0'0'0,"0"-35"16,0 70-16,0 35 15,0-34 1,18 52-16,-1-35 15,1 17-15,0-34 16,-1 16-16</inkml:trace>
  <inkml:trace contextRef="#ctx0" brushRef="#br0" timeOffset="72212.7">9437 15258 0,'0'53'0,"0"-106"0,0 123 16,0-35-16,35 1 15,0-19-15,-17-17 0,0 0 16,35-17-16,-36-1 16,18 0-16,-17-17 0,0-35 15,-18 34 1,17-69-16,-17 52 15,0-53-15,0 53 16,0 18-16,0 52 16,0 54-1,18-18 1,-18 0-16,18 0 0,-18-1 16,17-16-16,1 34 15,0-34-15,-1-19 16,1-17-16,0-17 31,17-19-31,-18 19 16,1-1-16,35 0 15,0 1 1,-18 17-16,-17 17 0,-1-17 0,1 18 16,0 0-1,-18-1-15,-18 1 16,18 17-1,-18-17-15</inkml:trace>
  <inkml:trace contextRef="#ctx0" brushRef="#br0" timeOffset="72742.2">11183 14817 0,'-35'0'16,"70"0"-16,-105 0 0,34 17 15,1-17-15,17 53 16,18-17-16,0-19 16,18 18-16,17 1 0,36 17 15,-36-36-15,36 36 16,-54-35-16,1 17 16,-18-17-1,-35 17-15,-36 0 16,36-35-16,-36 18 15,54-18-15,-1-18 16,18-17-16,18 0 16</inkml:trace>
  <inkml:trace contextRef="#ctx0" brushRef="#br0" timeOffset="72881.61">11430 15028 0,'0'53'16,"0"-106"-16,0 142 0,0-72 15,0 18-15,0-17 16,18 0-16,-1-1 16,19-17-16,-19 0 15</inkml:trace>
  <inkml:trace contextRef="#ctx0" brushRef="#br0" timeOffset="73014.71">11377 14764 0,'0'-18'16,"0"0"-16,18 18 0,17 0 15</inkml:trace>
  <inkml:trace contextRef="#ctx0" brushRef="#br0" timeOffset="73498.63">11695 14870 0,'35'17'0,"-70"-34"0,88 34 15,-36 1-15,1 0 16,-1-1-16,-17 1 16,0 17-16,0 0 0,0 1 15,0-19 1,-17 1-16,-1 0 15,18-1 1,0 1-16,0-1 0,18 19 16,-1-19-1,19 1-15,-1 0 0,36-1 16,-19 1-16,54-18 16,-53-18-16,-18 1 15,18-1-15,-17 0 0,-1-35 16,-17 18-16,-36-18 15,0 36-15,-35-19 16,18 19-16,-53 34 16,53 1-16,-36 17 15,53-17-15,18 17 16,53 0 0,-17 1-16,17-19 0,141 1 15,-89-18 1,-16 0-1,-54 0-15,-17-18 16,-36 18-16,-17 0 16</inkml:trace>
  <inkml:trace contextRef="#ctx0" brushRef="#br1" timeOffset="86745.43">7126 4198 0,'0'-18'15,"18"18"-15,-36-17 110,0 17-95,-17 0 1,18-18-16,-19 18 16,-17 0-16,0 0 0,-70-17 15,35 17-15,-18 0 16,0-18-16,0 18 0,0-18 16,1 18-16,-1-17 0,-53 17 15,71 0-15,-36 0 16,54 0-16,-36 0 15,71 0 1,-18 0-16,35 0 16,36 0 15,-18 17-15,17 1-16,-17 17 15,0-17-15,0 17 0,0 0 16,0 1-16,0 69 15,0-52-15,0 88 16,18-70-16,-18 17 16,18 0-16,-1 1 0,1 87 15,-18-88-15,18 71 16,-1-88-16,-17 52 16,18-70-16,-18 35 15,0-53-15,0 36 16,0-53-16,18-1 15,-18 1-15,0-1 16,17-17 0,1 0-16,-1 0 0,1-17 15,17 17 1,-17 0-16,53 0 16,-19 17-16,1 1 15,71 0-15,-71-18 16,17 0-16,89-18 15,-88 0-15,105 1 16,-88-1-16,0 1 16,1-1-16,-1 0 0,35-17 15,-52 35-15,-1-35 16,-34 35-16,17 0 16,-36 0-16,1 0 15,17 0-15,-17 0 16,-1 0-16,1 0 15,17-18 1,-17 0-16,0 1 0,-1-18 16,1-89-1,-18 36 1,0 17-16,0-87 16,0 52-16,0 18 15,-18-18-15,18 18 0,0-1 16,0 1-16,0 18 15,0 17-15,18 0 0,-18 17 16,0 1-16,18-18 0,-1 0 16,1 18-16,-18 0 15,17 17-15,-34 18 16,-1 0 0,-17 0-16,-53 35 15,35-17-15,-88 17 16,52-17-1,-87-18-15,88 0 16,-53 0-16,88 0 16,0-18-16</inkml:trace>
  <inkml:trace contextRef="#ctx0" brushRef="#br2" timeOffset="107993.62">7250 6015 0,'-18'-18'94,"0"18"-94,-17 0 16,17 0-16,-35-17 0,-35 17 15,35 0-15,-88 0 16,53 0 0,-71 17-16,71 1 15,-106 0-15,106-1 16,-71 1-16,106-18 15,-53 17 1,53-17-16,-17 18 16,52-18-16,-35 18 15,36-1 1,34 1 0,-17 0-1,0-1-15,0 1 16,0 0-16,0 17 0,0 35 15,0-17-15,18 53 16,0-35-16,-1 70 16,-17-71-16,18 71 15,-18-70 1,0 52-16,0-70 16,0 53-16,-18-70 15,18 34-15,0-52 16,0 17-16,0-17 15,18-1 1,0-17-16,70 0 16,-35 0-16,70 18 15,-52 0-15,87-1 16,-69 1-16,122-1 16,-122-17-16,105 0 15,-106 0-15,-18 0 16,89 0-16,-106 0 15,53-17-15,-36-1 16,-52 1-16,0-36 16,-1 17-16,-17 1 15,-17-88 1,-1 52-16,-35-105 16,35 70-16,-52-106 15,35 124-15,-1-71 16,19 18-1,17 88-15,0 18 0,0 0 16,17-1-16,-17 19 16</inkml:trace>
  <inkml:trace contextRef="#ctx0" brushRef="#br2" timeOffset="109005.01">7796 6738 0,'0'-18'16,"0"1"-1,0-1-15,0-17 16,18 0-16,-18-1 15,18 36-15,-18-17 16,17 17-16,1 17 16,-18 19-16,18-1 15,17 18 1,-17-18-16,17 0 16,-18-35-16,1 0 0,17 0 15,-17-17-15,0-19 16,-18 19-1,17-36-15,-17 18 16,-17-1-16,17 19 16,0-1-16,-18 18 15</inkml:trace>
  <inkml:trace contextRef="#ctx0" brushRef="#br2" timeOffset="109355.46">8308 6491 0,'0'0'0,"-35"0"16,17 18-16,18 17 0,-18 0 15,18 1-15,0 17 16,0-18-16,18 18 0,0-18 15,-1 0-15,54 1 16,-36-36-16,36 0 16,-54-36-16,36-17 15,-17 18-15,-36-35 16,0 17-16,-53-18 16,17 36-16,1 17 15,0 0-15,-1 18 0,-16 0 16,34 18-1,18 0-15,18-1 16,17 1-16</inkml:trace>
  <inkml:trace contextRef="#ctx0" brushRef="#br2" timeOffset="109512.07">8784 6632 0,'18'0'31</inkml:trace>
  <inkml:trace contextRef="#ctx0" brushRef="#br2" timeOffset="109873.26">9278 6385 0,'0'0'15,"-35"-17"-15,0 17 0,-18 35 16,17 0-16,1 0 16,0 1-16,17-1 15,18-17-15,0 17 0,18-17 16,-1-1-16,19-17 15,-1 18-15,18-18 0,-18-18 0,18 1 16,0-19-16,-18 19 16,1-19-16,-1-17 15,-18 18-15,1-18 16,-36 36-16,1 17 16,-1 17-16,18 1 15,-17 17-15,17 18 0,0 18 16,0 52-16,17-52 15,18-18-15,-17 0 0,35 52 16,-35-69 0,35 34-16</inkml:trace>
  <inkml:trace contextRef="#ctx0" brushRef="#br2" timeOffset="112826.17">6103 14693 0,'0'0'15,"0"-53"-15,0 36 0,0-1 16,0 0-16,0 36 16,18 17-1,17 18 1,-35 0-16,18 0 0,-1 71 15,-17-54 1,0 89-16,0-71 16,-17 71-16,17-89 15,0 1-15,0-1 0,0-17 16,0 53-16,0-71 16,0 18-1,17-35-15,1 0 16,-18-1-16,35-17 15,-17 18-15,35-18 16,-36 0-16,54 0 16,-36 0-16,53 0 15,-52 0-15,70 0 16,-54 0-16,72 0 16,-54 0-16,72 18 15,-54-18 1,-18 0-16,124 0 15,-88 0-15,0 0 0,123-18 16,-105 18-16,-1 0 16,1 0-16,-1 0 0,159-18 15,-140 18-15,140 0 16,-141 0 0,159-17-16,-142 17 15,-16 0-15,16 0 0,142 0 16,-141 17-16,141 1 15,-159-18-15,18 18 16,-18-18-16,0 0 16,0 0-16,106-18 15,-124 18-15,-17 0 0,88-18 16,-106 18-16,54-17 16,-89 17-16,35-18 15,-71 18-15,19-18 16,-36 1-1,-36-1 1,19 0-16,-1-17 16,18 18-16,-35-54 15,35 36-15,0-1 16,0 1-16,0-18 0,17-53 16,1 1-1,-18 52-15,0 0 0,0-53 16,0 35-16,0 18 15,0-70 1,0-1 0,0 72-16,0-1 0,-18-18 15,18 53-15,-17-17 16,17 18-16,-18 17 0,18-18 16,-17 18-16,-1 0 15,18-18 1,-18 18-16,18-17 15,-17 17 32,-1 0-47,0 0 16,-17 17 0,17-17-16,-52 0 15,35 0-15,-54 0 16,54 0-16,-18 0 15,0 0-15,0 0 0,-17 0 16,17 0-16,-18 0 0,-70 0 16,53 0-16,-71 0 15,53 0-15,-88 0 16,106 0-16,-123 18 16,105-18-16,-88 18 15,88-18 1,-106 0-16,106 17 15,-105-17-15,105 18 16,-106-1-16,89 1 16,-89 0-1,89-1-15,17 1 0,-229 0 16,105-1 0,19 1-1,-1-18 1,106 0-16,-88 0 15,88 0-15,18 0 0,-106 0 16,106-18-16,-106 18 16,88 0-16,0 0 15,0 0-15,-88 0 16,106 0-16,-18 0 0,18 0 16,-71 0-1,89 0-15,-18 0 16,52 18-16,19 17 0</inkml:trace>
  <inkml:trace contextRef="#ctx0" brushRef="#br2" timeOffset="122291.07">6085 11765 0,'0'18'31,"0"-1"-16,18 19-15,0 17 16,-18-18-16,35 35 16,-35-17-16,18 53 15,-18-53-15,0 53 16,17-53-16,-17 35 16,0-53-16,18 54 15,-18-37 1,0 19-16,0-53 15,0 35-15,18-18 16,-18-18-16,17 1 16,-17 17-16,18-17 15,-18 0 1,17-1-16,-17 1 16,18 0-16,0-18 15,-1 0-15,1 0 16,0 0-1,-1 0-15,1 0 0,0 0 16,-1 0-16,18-18 16,-17 18-16,17 0 0,1-18 15,-1 18-15,36 0 16,-36-17-16,35 17 16,-17 0-16,-17-18 15,16 18-15,1 0 16,53 0-16,-53 0 15,53 0-15,-53 0 16,53 18-16,-36-18 16,36 17-1,-35-17-15,-1 0 0,-17 18 16,88-18-16,-88 0 16,18 0-16,-1 0 0,54 18 15,-54-18-15,89 0 16,-88 0-16,17 0 15,-18 0-15,19 0 16,69-18-16,-70 18 16,1-18-16,69 18 15,-69-17-15,-19 17 0,89-18 16,-71 0 0,159 1-1,-176-1-15,17 18 0,71 0 16,-71 0-16,-18-18 15,1 18-15,88 0 16,-89 0-16,18-17 16,-17 17-16,105-18 0,-17 18 15,17-17 1,-34-1 0,-72 18-16,54 0 15,-54 0-15,-17 0 0,35 0 16,0 0-1,-52 0-15,34 0 16,-34 0-16,-19 0 16,18 0-16,-17-18 15,-18 1 1,0-1 0,0 0-16,-18 18 15,18-17-15,-17-1 0,17 0 16,-18 1-16,18-36 15,-17 35-15,17-17 0,-18-36 16,0 36-16,18-53 16,-17 53-16,-1-71 15,18 53 1,-18-71-16,18 72 16,0-72-1,0 89-15,-17-18 0,-1-18 16,18 36-16,-18-18 15,18 35-15,-17 1 16,-1-1-16,18 1 16,-17-1-16,-1 18 15,0-18 1,1 36-16,-19 0 16,1-18-1,0 17-15,-18 1 16,-35 17-16,52-35 15,-17 18-15,18-18 0,-18 17 16,-53-17-16,54 0 16,-72 0-16,71 0 15,-17 0 1,-1-17-16,-70 17 16,70 0-16,-17-18 0,-71 18 15,71 0-15,-71-18 16,54 1-16,-72 17 15,71-18-15,1 18 16,-107 0 0,106 0-16,-123 0 0,123 0 15,-18 0-15,-140 18 16,140-18-16,-17 0 0,18 17 16,-159-17-1,17 36-15,124-36 16,0 17-16,0 1 0,17-18 15,-123 18-15,124-1 16,-124-17 0,141 0-16,0 0 0,18 0 15,0 18-15,-53-18 16,88 0-16,-35 0 16,35 0-16</inkml:trace>
  <inkml:trace contextRef="#ctx0" brushRef="#br3" timeOffset="148686.13">6156 10283 0,'-18'-17'0,"18"-1"15,0 1-15,0-1 16,18 18 15,0 35-15,-18-17-16,17 35 15,-17-36-15,18 36 16,-18-17-16,18 52 16,-18-35-16,0-18 15,0 18-15,0 0 0,0 35 16,0-53 0,17 36-16,-17-36 15,0-17-15,0 52 16,0-52-16,0 0 0,0 35 15,0-36 1,18-17 0,-18 18-16,0-1 15,0 1-15,0 0 16,0-1 0,0 1-1,0 0 1,17-1-1,-17 1 1,18 0 0,-18-1-16,0 1 15,18-18-15,-18 17 16,17-17-16,1 0 31,0 0-31,-18 18 16,17-18-1,1 18 17,0-18-17,-18 17 1,17-17 0,1 18-1,-1-18-15,1 18 16,0-18-1,17 0-15,-17 0 16,17 0-16,-17 0 0,-1 0 16,19 17-16,-19-17 15,36 0-15,-35 0 16,35 0 0,0 0-16,-36 0 15,36 0-15,-35 0 16,35 0-16,-36 0 15,1 0-15,17 0 0,0 0 16,1 18 0,-19-18-16,19 0 15,-19 0-15,19 0 16,-19 0-16,19 18 16,-1-18-16,0 0 15,0 0-15,-17 0 16,35 0-16,-18 0 15,-17 0-15,17 17 0,-17-17 16,35 0-16,-36 0 16,19 18-16,-1-18 0,0 0 15,36 0-15,-36 0 16,36 0 0,-19 0-16,19 0 15,-18 0-15,35 0 16,-35 0-16,-18 0 0,18 0 15,53 0-15,-71 0 16,71 0 0,-35 0-16,35 0 15,-36-18-15,54 18 16,-72-17-16,54 17 16,-53 0-16,53-18 15,-53 18-15,35-18 16,-35 18-16,35-17 15,-70 17-15,35 0 16,-18 0-16,-17 0 16,-18-18 31,-18 18-32,18-18-15,0 1 16,0-19-1,0 19-15,0-18 16,0-1-16,0 19 16,0-1-16,18-35 15,-18 18-15,0-36 16,0 36-16,0-53 16,0 35-16,0-35 15,0 35-15,0-35 16,0 35-16,0-18 15,0 36-15,0-36 16,0 54-16,-18-19 16,18 19-16,0-19 15,-18 19-15,18-1 16,-17 0 0,-1-17-16,1 18 15,17-1 1,-18 18-16,0 0 15,18-18 1,-17 18-16,-1 0 16,0 0-1,1 0-15,-1 0 16,0 0-16,-17 0 16,18 0-16,-36-17 15,35 17 1,-17-18-16,-1 18 0,1 0 15,-53 0-15,35-18 16,0 18-16,-17 0 0,-1 0 16,18-17-16,-17 17 0,-89 0 15,88 0 1,-88 0-16,89 0 16,-18 0-16,0 0 0,-1 0 15,-105 17-15,106-17 16,-106 18-16,106-18 15,-106 18 1,106-1-16,-124 1 16,124 0-16,-124-1 15,124 1-15,-88-1 16,105-17-16,-35 18 16,71-18-16,0 0 15,-1 0-15,1 0 16</inkml:trace>
  <inkml:trace contextRef="#ctx0" brushRef="#br3" timeOffset="153401.3">6209 13194 0,'0'-18'16,"0"1"-1,0 34 17,0 1-17,0 0-15,0 34 16,0-16-16,0 52 15,-18-53-15,1 18 16,17 0-16,-18 0 0,18 18 16,-18-19-16,18 1 0,0 53 15,0-71-15,0 54 16,18-54-16,-18 18 16,18-36-16,-1 36 15,-17-35-15,18 0 16,-18-1-16,0 1 0,18 0 15,-18-1 1,17-17-16,-17 18 16,18-18 31,-1 0-32,1 18 1,0-18-1,-1 0-15,1 0 16,0 0-16,17 0 0,0 0 16,0 0-16,18 17 15,-35-17-15,17 0 16,1 18-16,-1-18 0,0 0 16,0 17-16,36-17 15,-36 18-15,18-18 0,-18 0 16,54 0-1,16 0-15,-69 18 0,70-18 16,-53 17 0,35-17-16,-35 0 15,52 18-15,-52-18 16,71 0-16,-71 0 16,53-18-16,-53 18 15,-1 0-15,1 0 16,0 0-16,53-17 15,-53 17-15,53-18 16,-53 0-16,35 1 16,-35-1-16,53 1 15,-53 17-15,35-18 16,-53 0-16,71 18 16,-71 0-16,53 0 15,-52-17-15,17 17 16,-18 0-16,0 0 15,0 0-15,18 0 0,18 17 16,-36-17-16,0 0 16,18 0-16,-35 0 0,17 0 15,36 18-15,-36-18 16,0 18-16,1-18 0,17 0 16,17 0-1,-17 17-15,35-17 16,-35 0-16,53 0 15,-53 0-15,53 0 16,-71 0-16,71 0 16,-53 0-16,0 0 15,0 0-15,52 0 16,-52 18-16,0-18 16,0 0-16,0 0 0,53 0 15,-53 0-15,0 0 0,0 17 16,53-17-16,-1 18 15,-52-18 1,53 18-16,-53-18 16,71 17-16,-72-17 15,19 0-15,-18 0 0,88 18 16,-70-18-16,52 0 16,-52 0-1,52 18-15,-70-18 16,18 17-16,-1-17 15,-17 18-15,18-18 0,70 0 16,-71 0-16,89 0 16,-71 0-16,159 0 15,-159 0 1,1 0-16,69-18 16,-70 18-16,-17 0 0,0 0 15,70 0-15,-71 0 16,36 0-1,-53 0-15,53 0 16,-53 0-16,17 0 16,-34 0-16,16 0 15,-34 0-15,0-17 16,-1 17-16,1 0 16,-18-18-1,0 0-15,0 1 16,0-1-16,0-35 15,0 36-15,-18-54 16,18 18-16,0 18 16,0-18-16,0 0 0,0-71 15,0 54-15,0-54 16,0 89-16,-17-71 16,17 53-16,0 18 15,-18 0-15,18-18 0,0 18 16,-18 17-16,18-17 15,-17-18-15,17 35 16,-18-17-16,18 17 16,-35 1-16,17 17 15,-17 0-15,17-18 16,-35 18 0,18-18-16,-35 18 15,34 0-15,-52-17 16,35 17-16,-53-18 15,36 18-15,-71 0 16,70 0-16,-70-18 16,53 18-16,-71 0 15,71-17-15,-88 17 16,87 0-16,-87-18 16,88 18-16,-106 0 15,88 0 1,-88-17-16,106 17 15,-106 0-15,105 0 16,-105-18-16,106 18 16,-106 0-16,106-18 15,-106 18 1,88 0-16,18 0 0,-18 0 16,18 0-16,-106 0 15,88 0-15,18 0 0,0 0 16,-1-17-16,-87 17 15,0 0 1,70 0-16,18 0 0,-89 17 16,89-17-16,0 18 15,-18-18-15,18 18 0,-106-1 16,106-17-16,-106 35 16,105-17-16,-87 0 15,88-1-15,0-17 16,-71 36-1,88-36-15,-17 17 0,18-17 16,-1 18-16,0-18 0,1 0 16,-54 18-16,72-18 15,-72 17 1,54-17-16,-36 0 16,35 0-16,-35 0 15,36 0-15,-54 0 16,54 0-16,17-17 15,-18 17-15,18 0 0,-70 0 16,70 0-16,-53-18 16,53 18-16,-35 0 15,53-18-15,17 18 16,-17 0-16</inkml:trace>
  <inkml:trace contextRef="#ctx0" brushRef="#br4" timeOffset="171835.85">7073 9560 0,'-17'0'15,"17"-17"1,-18 17 0,0 0-1,18 17-15,-17 36 16,17-18 0,0 36-16,0-53 0,17 35 15,1-36 1,17-17-16,-17 0 15,-1-17-15,19-19 16,-19 19-16,-17-19 16,0 19-16,0-19 0,0 19 15,-17-1-15,-19-17 16,19 17-16,-18 1 16,17 17-16,18 17 15,0 1 1,18-18-1,-1 18-15</inkml:trace>
  <inkml:trace contextRef="#ctx0" brushRef="#br4" timeOffset="171994.89">7267 9648 0,'0'18'15,"18"-18"1,-18 18 0</inkml:trace>
  <inkml:trace contextRef="#ctx0" brushRef="#br4" timeOffset="172347.87">7444 9525 0,'0'-18'0,"-18"18"15,0 18-15,18 17 16,0-17-16,0 17 16,0-17-1,18 17-15,0-35 16,35-18-16,-36 1 15,18-18 1,-35 17-16,18 0 0,-18-17 16,0 17-16,0-17 15,-18 17-15,18 36 16,0 35 0,0-18-16,0 1 15,18 16-15,0-16 0,-1 17 16,-17-18-16,18 0 0,0 18 15,-1-18-15,-17-17 16</inkml:trace>
  <inkml:trace contextRef="#ctx0" brushRef="#br4" timeOffset="173697.78">8819 9560 0,'-17'-17'0,"-1"17"15,18 17-15,-17 1 16,17 17-16,0-17 16,0 52-1,17-52-15,18 17 16,-17-17-16,17-18 0,18-18 15,-17 1-15,16-36 16,-52 17-16,18-16 16,-36 16-16,1 1 15,-1 17-15,1 1 16,-19-1-16,19 18 16,-19 18-16,36-1 15,18 1-15,0 0 0,-1-18 16</inkml:trace>
  <inkml:trace contextRef="#ctx0" brushRef="#br4" timeOffset="173827.65">9172 9613 0</inkml:trace>
  <inkml:trace contextRef="#ctx0" brushRef="#br4" timeOffset="174220.98">9402 9525 0,'-18'0'16,"0"0"0,1 18-1,17-1 1,0 1-16,0 0 0,17-1 16,-17 1-16,36-18 15,-19 0 1,1 0-16,-18-18 0,17-17 15,-17 17-15,18-17 16,-18 17-16,0 1 16,0-1-1,0 36 1,0 17-16,0 0 16,0 18-16,18-35 15,-1 35-15,1-36 16,17 19-1,-17-36-15,17 0 16</inkml:trace>
  <inkml:trace contextRef="#ctx0" brushRef="#br4" timeOffset="174572.17">9719 9454 0,'-18'0'15,"1"18"1,-1 35-16,18-35 16,0 17-16,18 0 15,-1-35 1,19 0-16,-19 0 16,1-35-16,0 17 15,-18-17-15,0 0 16,0-1-1,-18 36-15,0 0 16,18 36 0,0-1-16,0-17 15,18 52-15,-18-52 16,35 35-16,-35-36 16,18 1-16,0 0 15,-1-1-15,1-17 16</inkml:trace>
  <inkml:trace contextRef="#ctx0" brushRef="#br4" timeOffset="174934.45">10019 9543 0,'0'17'31,"-18"36"-31,18-35 16,0-1-16,36 1 16,-19-18-1,1-18-15,-1 1 16,-17-18 0,0 17-16,0-17 0,0 17 15,18 0-15,-18 1 16,0-1-16,0 36 15,0 52 1,0-17-16,0 35 16,0-52-1,35 17-15,-17-18 16,17 0-16,-35-17 16,0-1-1</inkml:trace>
  <inkml:trace contextRef="#ctx0" brushRef="#br4" timeOffset="175440.35">11359 9349 0,'0'70'15,"18"-35"-15,-18 1 0,0 34 16,18-17-16,-18-35 16,17 35-16,-17-36 15,18 1-15</inkml:trace>
  <inkml:trace contextRef="#ctx0" brushRef="#br4" timeOffset="175702.69">11659 9525 0,'-17'53'15,"34"-106"-15,-34 124 0,17-36 0,17 0 16,1-17-16,17-1 15,1-17-15,16-17 16,-34-1 0,17-17-16,-35 17 15,0-35-15,-17 36 16,-36-1-16,35 0 16,-35 1-16,36 17 15,-19 0 1</inkml:trace>
  <inkml:trace contextRef="#ctx0" brushRef="#br4" timeOffset="175879.58">11906 9349 0,'0'0'15,"36"-18"-15,-19 0 0,1 1 16,-1-1-16,1 18 16,17-18-16,-17 18 15</inkml:trace>
  <inkml:trace contextRef="#ctx0" brushRef="#br4" timeOffset="176290.64">12206 9172 0,'0'0'15,"-35"0"-15,17 0 0,1 0 16,17 18 15,52 17-31,-34-17 16,17-1-16,-17 19 0,53 17 15,-54-36-15,19 19 16,-19-19 0,-17 1-16,0-1 15,-35-17-15,0 0 16,-18 0-16,35 0 16,-17-17-1,35-1-15,17-17 16,1 17-16,35-17 15,-35 17-15,35-35 16,-36 36-16,1-18 16,-36 17-16,-70-17 15,53 35-15,-18 0 0,-53 17 16,53 1 0,18 0-16</inkml:trace>
  <inkml:trace contextRef="#ctx0" brushRef="#br0" timeOffset="191501.38">3563 5080 0,'-18'0'16,"36"0"0,0 18-1,17-18-15,0 0 16,53 17-16,-17-17 16,52 0-1,-70 0-15,89-17 0,-72-1 16,54 0-1,-89 1-15,0 17 0,-17-18 16,-1 18-16,1-18 16,-36 1-16</inkml:trace>
  <inkml:trace contextRef="#ctx0" brushRef="#br0" timeOffset="191768.24">4198 4815 0,'0'0'16,"18"0"-16,-1 18 16,19-18-16,52 18 15,-35-1-15,53 1 16,-71 0-16,18 17 16,-18-17-16,0 17 0,18 0 15,-35-17 1,-18 17-16,0-17 15,-53 35-15,18-36 16,-54 18-16,37 1 16,-1-19-16,17 1 15,19 0-15,-1-1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2:33.7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 timeOffset="796.16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 timeOffset="1496.81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 timeOffset="2377.21">11395 6562 0,'-18'0'32,"18"17"-17,0 1 1,0 0-16,0-1 16,18-17-1,-1 0 1,-17-17-1,-17 17 1,-1 17 0,18 1-1,0 0 1,18-18 0,-1 0-16</inkml:trace>
  <inkml:trace contextRef="#ctx0" brushRef="#br0" timeOffset="2831.03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 timeOffset="3537.87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 timeOffset="3932.41">8114 8184 0,'-35'0'16,"70"0"-16,-88 18 0,53 0 15,18-18 1,17 17-1,-17-17-15,-1 0 16,54-17-16,-54-1 16,-17 0-1,-17 18 1,-19-17 0,19 17-16,-18 17 15,17-17-15,36 0 31,-1 18-31</inkml:trace>
  <inkml:trace contextRef="#ctx0" brushRef="#br0" timeOffset="4494.4">9966 8202 0,'-18'0'31,"18"18"-31,-17-1 0,17 1 15,0 0 1,17-18 0,1 0-16,0 0 15,-18-18-15,0 0 16,-18 1-16,-17 17 16,17-18-16,0 18 15,18 18 1,0-1-1,18-17-15,35 18 16,-35 0-16,35-18 16,-53 17-1,-18-17 1,0 0 0</inkml:trace>
  <inkml:trace contextRef="#ctx0" brushRef="#br0" timeOffset="4972.71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 timeOffset="5389.77">12912 8220 0,'-36'0'15,"19"17"-15,17 1 16,17-18 0,1 18-16,0-18 15,-1 0-15,19 0 16,-36-18-1,17 18 1,-34 0-16,17-18 16,-18 18-16,0-17 0,-35 17 15,36 0-15,-1 17 16,36-17-16,-1 18 16,1-18-1,-18 18-15</inkml:trace>
  <inkml:trace contextRef="#ctx0" brushRef="#br0" timeOffset="6024.84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 timeOffset="6396.65">7938 9843 0,'-36'0'15,"72"0"-15,-107 0 0,53 0 0,-17 17 16,35 1-16,0-1 16,18 1-1,17-18-15,18 0 16,17 0-1,-52-18-15,17 1 0,1-1 16,-19 1 0,-34 17-16,-36 0 15,35 0-15,0 17 16,1-17 0,-1 18-1,36-18-15</inkml:trace>
  <inkml:trace contextRef="#ctx0" brushRef="#br0" timeOffset="6975.07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 timeOffset="7497.95">11659 9807 0,'0'0'0,"-35"18"16,17 0-16,1-1 15,-1 1-15,36-1 16,-1-17-16,19-17 16,-1 17-16,0-35 15,-17 35-15,-18-36 16,0 19-16,-18 17 15,1 0-15,-1 0 0,-35 0 16,35 17 0,-17 1-16,53 0 15,17-18 1,0 0-16,1 0 0,-1 0 16</inkml:trace>
  <inkml:trace contextRef="#ctx0" brushRef="#br0" timeOffset="7817.26">12876 9948 0,'0'0'16,"-35"0"-16,0 18 0,-18-18 15,35 18-15,1-18 16,17 17 0,35 1-16,-17-18 15,17 0-15,0 0 16,18 0 0,-35-18-16,-1 18 15,-17-17-15,-17 17 16,-1 0-16,-35 0 15,18 17-15,-36 1 16,54 0-16</inkml:trace>
  <inkml:trace contextRef="#ctx0" brushRef="#br0" timeOffset="8370.3">6279 11571 0,'0'0'15,"-70"35"-15,52-17 0,-35 35 16,53-18 0,0-17-16,18-18 15,0 0-15,-1 0 16,19 0-16,-19-18 0,36-17 15,-35 17-15,-1-17 16,-17 17-16,-17 1 16,-1 17-16,0 0 15,1 17-15,-1 1 0,1 17 16,17-17-16,17-18 16</inkml:trace>
  <inkml:trace contextRef="#ctx0" brushRef="#br0" timeOffset="8732.05">7761 11589 0,'-18'0'0,"36"0"0,-53 0 15,0 17-15,35 1 16,-18 0-16,18-1 16,18 1-1,-1-18-15,18 18 0,-17-18 16,35-18-16,0 0 16,-35 18-16,17-17 15,-35-1-15,-18 18 31,1 0-15,17 18 0,17-18-1</inkml:trace>
  <inkml:trace contextRef="#ctx0" brushRef="#br0" timeOffset="9182.23">9754 11659 0,'0'0'0,"18"-17"0,0 17 15,-18 17-15,-18 1 16,18 0-16,0-1 0,18 36 15,-1-35-15,1-1 16,0-17-16,-1 0 0,18 0 16,-17 0-1,0-17-15,-18-1 16,-18-17-16,0 17 16,1 1-16,-1-1 0,1 0 15,-1 18-15,0 0 16,18 18-1</inkml:trace>
  <inkml:trace contextRef="#ctx0" brushRef="#br0" timeOffset="9616.3">11624 11677 0,'35'0'0,"-70"0"0,88 0 16,-53 35 0,-18 1-16,18-19 0,0 1 15,0-1-15,-17 36 16,34-35 0,1-18-16,0 0 15,-1-18-15,1 1 16,0-1-16,-1-17 15,-17 17-15,-17 1 16,-1 17 0,0-18-16,1 18 15,34 0 1,1 18 0</inkml:trace>
  <inkml:trace contextRef="#ctx0" brushRef="#br0" timeOffset="10000.62">12965 11800 0,'17'0'16,"-17"18"-1,18 17 1,0-17 0,-18 0-16,17-1 15,-17-34 17,0-1-1,18 18 0,-36 0 16,-17 18-31,0-18-16</inkml:trace>
  <inkml:trace contextRef="#ctx0" brushRef="#br0" timeOffset="10617.84">6315 13476 0,'0'0'0,"-18"0"15,0 0-15,1 0 16,17 18 0,17-18-1,1 0 1,0 0-16,17-18 16,-17 18-16,-18-35 15,0 17-15,-18-17 16,0 35-16,1 0 15,-1 0-15,0 18 16,18-1 0,0 1-1,36-18 1,-19 0-16,19 0 16</inkml:trace>
  <inkml:trace contextRef="#ctx0" brushRef="#br0" timeOffset="11062.39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 timeOffset="11624.53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 timeOffset="12140.49">11677 13423 0,'35'-17'16,"-35"34"15,-17 1-15,-1-1-16,18 19 15,0-19-15,0 1 16,18 0 0,-1-18-16,1 0 15,-36 0 16,1-18-31,-1 18 16,18-18-16,-18 18 16,18-17-1,36 17 1,-1 0-16,0 0 16,-17 17-1</inkml:trace>
  <inkml:trace contextRef="#ctx0" brushRef="#br0" timeOffset="12687.41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 timeOffset="18408.9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 timeOffset="19248.33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 timeOffset="20043.43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 timeOffset="41182.05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 timeOffset="41687.05">24500 6385 0,'0'0'0,"-17"0"0,-1 0 32,18 18-17,0 17-15,0-17 16,18-1-16,-1-17 16,1 0-1,-18-17 1,0-1-1,0 1-15,-18 17 32,18-18 15,-17 18-16,17-18-16</inkml:trace>
  <inkml:trace contextRef="#ctx0" brushRef="#br0" timeOffset="42267.07">25453 8484 0,'-18'-17'16,"18"34"15,0 1-31,18-18 16,0 0-1,-1 0-15,1 0 0,-1 0 16,19-18-16,-19-17 16,-17 17-16,18 1 15,-36 17 1,18 17-1,-17 1 1,17 0-16,17-18 16,-17 17-16,0-34 31,0-1-15,18 0-16,0 1 15</inkml:trace>
  <inkml:trace contextRef="#ctx0" brushRef="#br0" timeOffset="42684.21">26123 7426 0,'0'0'0,"-17"0"0,-19 18 15,19-18 1,-19 17-16,19 1 0,-1 0 16,18-1-1,53-17 1,-35-17-16,35-1 16,-53 0-16,17 1 0,-17-1 15,-17 0 1,17 36-1,17-18 1</inkml:trace>
  <inkml:trace contextRef="#ctx0" brushRef="#br0" timeOffset="43267.09">26988 12577 0,'0'-53'16,"0"35"-16,-18 0 15,0 1-15,1 17 16,-1 0-1,36 0 1,-1 0 0,1 0-1,0 0-15,-1 0 0,1-18 16,-1 0-16,-17 1 16,18 17 30,0 0-30,-1 0-16,19 0 16,-19 0-1,-34 0 1,-1 17 0,0-17-16,18-17 15</inkml:trace>
  <inkml:trace contextRef="#ctx0" brushRef="#br0" timeOffset="43712.62">29281 11024 0,'0'0'15,"0"18"-15,-18-18 16,0 0-16,1 18 16,-1-36 62,36 18-47,-1 0-15,-17-18-1</inkml:trace>
  <inkml:trace contextRef="#ctx0" brushRef="#br0" timeOffset="44190.42">27993 8943 0,'-35'53'0,"70"-106"0,-88 123 16,53-52-16,-18 0 15,36-18 16,17-36-15,-17 19-16,-18-18 16,0 17-16,0 0 15,-18 18 1,36 18 0,17 0-1,-17-18-15,35 0 16,-36 0-16,-34 0 31,-19 0-31</inkml:trace>
  <inkml:trace contextRef="#ctx0" brushRef="#br0" timeOffset="44713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 timeOffset="45146.94">24624 9966 0,'0'0'16,"-53"53"-16,35-53 0,1 18 15,34-36-15,54-17 16,-36 17-1,36-35-15,-36 35 16,-17 1-16,-1 17 0,1-18 16,-36 18-1,18 18 17,0-1-17,18 1-15</inkml:trace>
  <inkml:trace contextRef="#ctx0" brushRef="#br0" timeOffset="45631.09">24941 13229 0,'0'0'15,"-35"-17"-15,0 17 0,-18 0 16,35 0 0,1 0-16,34 0 15,36-18 1,-18 0-16,36-17 16,-36 35-16,18-35 15,-35 35-15,0 0 16,-36 0-1,0 0 1,1 0-16,-1 0 0,18 17 16,18-17-1,-1 0 1,1 0-16,0 0 16</inkml:trace>
  <inkml:trace contextRef="#ctx0" brushRef="#br0" timeOffset="46086.51">27252 11377 0,'18'0'31,"-18"18"-31,0-36 16,-18 18 0,18-18-16,0 1 15,-18-1 1,18 1 0,0 34 30,18-17-30,-36 18-16,1-1 16,-1-17-16</inkml:trace>
  <inkml:trace contextRef="#ctx0" brushRef="#br0" timeOffset="46564.65">26370 9913 0,'0'0'16,"-17"35"-16,17-17 0,0 0 16,35-18-16,-18 0 15,1 0-15,0 0 16,-1-18-1,-17 0-15,0 1 16,-17-1 0,-1 18-1,18 18 1,18-18 15,-18-18 0,0 0-15</inkml:trace>
  <inkml:trace contextRef="#ctx0" brushRef="#br0" timeOffset="46999.12">28134 7444 0,'0'0'0,"0"35"15,0-17-15,18-1 0,-1 1 16,1-18-16,17 17 16,-17-17-1,0-17-15,-18-1 31,0 1-15,-18 17-16,18-18 16,0 0-1,0 1-15,18 17 16,-18-18 0</inkml:trace>
  <inkml:trace contextRef="#ctx0" brushRef="#br0" timeOffset="47460.41">27340 6738 0,'0'0'0,"18"0"93,-18-18-77,0 1 0,-18 17 15,36 0 0,0 17-31,-1-17 16,-17 18-16</inkml:trace>
  <inkml:trace contextRef="#ctx0" brushRef="#br0" timeOffset="48082.91">29669 8731 0,'-18'18'0,"36"-36"0,-54 36 15,54-18 16,0 0-15,-1 0-16,1 0 16,0 0-16,-18-18 0,17 1 15,-17-1-15,-35 0 16,17 18 0,-35 0-16,36 0 15,34 0 1,36 18-1,-17-18-15,-1 0 16,-18 0-16,-34 0 16,-1 18-1</inkml:trace>
  <inkml:trace contextRef="#ctx0" brushRef="#br0" timeOffset="52031.71">23495 10918 0,'-18'0'16,"1"0"-1,17 18 17,17-18-17,1 0-15,17 0 16,-17 0-16,0-18 15,-1 18-15,-17-17 16,-17 17 0,-1 0-16,0-18 15,1 18-15,34 0 32,-17 18-17</inkml:trace>
  <inkml:trace contextRef="#ctx0" brushRef="#br0" timeOffset="52477.56">23865 9296 0,'0'0'16,"-17"0"-16,17-18 47,17 18-31,1 0-16,0-18 15,-18 1-15,0-1 16,-18 1-1,18 34 17,18 1-17,-18-1-15,17 1 16</inkml:trace>
  <inkml:trace contextRef="#ctx0" brushRef="#br0" timeOffset="52910.19">25612 11412 0,'53'-53'16,"-106"106"-16,106-123 0,-53 35 16,0 17-1,-18 18 1,0 0-16,1 18 15,17-1-15,0 1 16,17-1-16,-17 1 0,18-18 16,0 18-1,-1-18-15,1 0 16,-18-18 0,18 18-1,-18 18 1</inkml:trace>
  <inkml:trace contextRef="#ctx0" brushRef="#br0" timeOffset="53300.06">23372 13194 0,'-71'18'15,"142"-36"-15,-160 53 0,72-17 16,-1-18-16,18 17 0,18 1 16,-1-18-16,36 0 15,-35-18-15,17 18 0,-17-17 16,-18-1 15,-18 18-31,18-17 16,18 17-16,-1-18 15,1 0-15</inkml:trace>
  <inkml:trace contextRef="#ctx0" brushRef="#br0" timeOffset="53744.19">28222 10407 0,'18'0'0,"-18"18"15,-18-36 48,1 0-48,-1 18 1,0-17-16,1 17 16,34 17-1,-17 1 1,18 0-16,-18-1 16</inkml:trace>
  <inkml:trace contextRef="#ctx0" brushRef="#br0" timeOffset="54162.84">28681 12665 0,'-18'-18'16,"36"36"-16,-53-36 0,-1 0 15,19 18-15,-1 18 16,0-18-16,1 0 15,17 18 1,17-18 0,1 0-1,0 0-15,-1 0 16,-17-18 15,-17 18-15,17-18-16,0 1 0</inkml:trace>
  <inkml:trace contextRef="#ctx0" brushRef="#br0" timeOffset="54668">29792 10089 0,'-35'0'0,"70"0"15,-88 0-15,71-17 16,35-1-1,-36 18-15,1-17 0,0 17 16,17-18 0,-53 18-16,1-18 15,-19 18 1,19 0-16,34 18 16,1-18-1,53 0 1,-54 0-16,1 0 0,-1 0 15</inkml:trace>
  <inkml:trace contextRef="#ctx0" brushRef="#br0" timeOffset="55217.67">27005 13617 0,'18'18'0,"-1"-18"16,1 0-16,0 0 15,-18-18 1,-18 1 0,0 17-1,36 0 16,0 35-31,35-17 16,-36-18-16,19 0 16,-19 0-16</inkml:trace>
  <inkml:trace contextRef="#ctx0" brushRef="#br0" timeOffset="55735.11">29933 13494 0,'-53'0'15,"36"17"-15,-36 1 16,53 0-1,0-1-15,17 1 16,36-18-16,-17-18 16,-1 1-16,-18-19 15,-17 19-15,0-1 16,-17-17 0,-1 35-16,1-18 15,17 1 16,0-1-15,0 0 0,0 1-1,0-1-15,17 18 16</inkml:trace>
  <inkml:trace contextRef="#ctx0" brushRef="#br0" timeOffset="56402.74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 timeOffset="120806.56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 timeOffset="122358.69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 timeOffset="156099.19">13300 4851 0,'17'17'62,"1"-17"-62,0 0 16,-1 0-16,1 0 0,17-17 15,18-1-15,-18 0 16,36-17 0,-18 18-16,-18-19 0,18-34 15,-18 34-15,1-17 16,17-17-1,-18-1-15,-35 54 0,0-1 16,0 0 0,0 1-16,-18-1 15</inkml:trace>
  <inkml:trace contextRef="#ctx0" brushRef="#br0" timeOffset="158701.16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 timeOffset="175845.35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 timeOffset="176905.36">13899 6544 0,'0'-18'16,"18"1"31,0 17-47,-1 0 15,1 0-15,53 0 16,17 0 0,-35 17-16,70-17 15,-52 0-15,-18 0 0,-18 0 16,0 0-16,0 0 16,-17 0-16,-18-17 15,-18-1-15,1 18 0,-18-18 16</inkml:trace>
  <inkml:trace contextRef="#ctx0" brushRef="#br0" timeOffset="177203.81">14305 6332 0,'0'0'16,"-17"0"-16,-36 18 15,17-18-15,1 35 16,0-17-16,-18 0 0,-18 34 16,36-34-16,0 17 15,17-17 1,0 0-16,18-1 16,36 1-1,-19 0-15,54 17 16,-36 0-16,18 0 15,-18 1-15,-17-19 16,17 19-16,1 17 0,-36-18 16</inkml:trace>
  <inkml:trace contextRef="#ctx0" brushRef="#br0" timeOffset="177725.99">14005 8202 0,'0'0'0,"18"-18"16,0 1-16,34-1 15,-16 1-15,17 17 16,70-36-16,-70 36 15,18 0 1,-18 0-16,-18 0 0,35 18 16,-52-18-16,0 0 15</inkml:trace>
  <inkml:trace contextRef="#ctx0" brushRef="#br0" timeOffset="177993.82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 timeOffset="178767.02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 timeOffset="179053.8">14270 9578 0,'-35'0'16,"17"0"-1,-35 18-15,18-1 16,-1 1-16,1 17 16,0-17-16,17 17 0,-17 18 15,17-18-15,36 18 16,17-35-16,-17-1 16,70 19-16,-53-19 15,18-17-15,36 18 16,-37 0-16,-16-18 0,-1 17 15</inkml:trace>
  <inkml:trace contextRef="#ctx0" brushRef="#br0" timeOffset="179483.75">13935 11677 0,'53'0'16,"-106"0"-16,141 0 0,0 18 15,-35-18-15,88 0 16,-70 0-16,52-18 16,-70 0-16,0 18 15,-35 0-15</inkml:trace>
  <inkml:trace contextRef="#ctx0" brushRef="#br0" timeOffset="179743.77">14199 11518 0,'-17'-17'15,"-1"17"1,-17 0-16,17 17 16,-52 36-16,52-35 15,-17 35 1,17-18-16,18 18 15,0-18-15,53 0 16,-35-35-16,34 18 16,-16-18-16,-19 0 15,19 0-15,-1 0 16,-35 18-16</inkml:trace>
  <inkml:trace contextRef="#ctx0" brushRef="#br0" timeOffset="180345.08">13899 13300 0,'0'0'0,"18"0"16,0 17 0,-1-17-16,19 18 15,-1-18-15,0 18 0,18-18 16,0 0-16,71 0 15,-72 0-15,1 0 16,53 0-16,-71 0 16,1-18-16,-36 36 15</inkml:trace>
  <inkml:trace contextRef="#ctx0" brushRef="#br0" timeOffset="180657.33">14111 13035 0,'0'0'0,"-18"0"31,-17 35-15,18-17-16,-19 0 0,1-1 15,0 19-15,-36 34 16,54-52-16,-1 17 16,18-17-16,0-1 0,35 19 15,0-19-15,54 36 16,-36-35-16,-1-1 16,54 19-1,-53-19-15,0 19 16,-35-19-16</inkml:trace>
  <inkml:trace contextRef="#ctx0" brushRef="#br0" timeOffset="206783.59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 timeOffset="207233.19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 timeOffset="207956.92">30551 4974 0,'17'0'15,"1"0"1,17 0-16,0-17 0,18 17 15,0-18-15,18 0 16,-18 1-16,0 17 0,-18-18 0,0 0 16,-17 18-1</inkml:trace>
  <inkml:trace contextRef="#ctx0" brushRef="#br0" timeOffset="208322.93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 timeOffset="209531.25">31238 6138 0,'18'-17'16,"0"17"-16,52-18 16,-34 18-1,69-18 1,-34 18-16,0 0 0,52-17 16,-70 17-16,17 0 15,-52 0-15,0 0 16</inkml:trace>
  <inkml:trace contextRef="#ctx0" brushRef="#br0" timeOffset="209780.27">31433 5927 0,'0'0'15,"-71"35"-15,18-17 0,0-1 16,18 19-16,0-19 16,-1 1-16,19-1 0,17 19 15,0-19-15,53 1 16,-18 0-16,18-1 16,70 1-1,-70-18-15,35 18 16,-52-1-16</inkml:trace>
  <inkml:trace contextRef="#ctx0" brushRef="#br0" timeOffset="210125.27">31256 6773 0,'53'-17'16,"-18"17"-16,54 0 16,-37 0-16,54-18 15,-35 18 1,17 0-16,-70 0 16</inkml:trace>
  <inkml:trace contextRef="#ctx0" brushRef="#br0" timeOffset="210347.91">31433 6615 0,'-18'0'16,"0"0"-16,1 17 0,-19 1 15,19 0 1,17-1-16,-18 1 0,0 35 15,18-36-15,18 1 16,17 0-16,36-18 16,-53 0-16,17 0 15,-18 0 1</inkml:trace>
  <inkml:trace contextRef="#ctx0" brushRef="#br0" timeOffset="211081.91">31080 7497 0,'35'0'15,"0"0"-15,53 0 16,-35 0-16,0 0 0,0 0 15,71 0-15,-71 0 16,-18 0-16,0 0 16</inkml:trace>
  <inkml:trace contextRef="#ctx0" brushRef="#br0" timeOffset="211287.1">31256 7355 0,'-18'0'0,"36"0"0,-36 18 16,1-18-16,17 18 15,-18-18-15,18 17 0,-17 1 16,-1 17 0,18-17-16,35 0 15,-35-1-15,35 18 16,1-17-16</inkml:trace>
  <inkml:trace contextRef="#ctx0" brushRef="#br0" timeOffset="211554.94">31221 7955 0,'0'0'0,"70"0"15,-34 18-15,17-18 0,52 0 16,-52 0-16,36-18 15,-54 18-15</inkml:trace>
  <inkml:trace contextRef="#ctx0" brushRef="#br0" timeOffset="211765.71">31309 7867 0,'0'0'16,"-35"-18"-16,17 18 0,0 18 15,1-18-15,-1 35 16,18-17-16,0 17 16,0-17-16,0-1 15,18 1-15,-1-18 0,36 35 16,-17-35-16,17 18 16,-36-18-16,1 0 15</inkml:trace>
  <inkml:trace contextRef="#ctx0" brushRef="#br0" timeOffset="212222.62">31168 8484 0,'35'-17'16,"-17"17"0,17 17-16,-17 1 15</inkml:trace>
  <inkml:trace contextRef="#ctx0" brushRef="#br0" timeOffset="212344.44">31203 8925 0,'0'36'16,"0"-72"-16,18 72 0,-1-19 15</inkml:trace>
  <inkml:trace contextRef="#ctx0" brushRef="#br0" timeOffset="212477.29">31256 9260 0,'0'36'0,"0"-72"0,18 89 15,-1-35-15</inkml:trace>
  <inkml:trace contextRef="#ctx0" brushRef="#br0" timeOffset="212598.63">31186 10213 0,'17'70'0,"-34"-140"0</inkml:trace>
  <inkml:trace contextRef="#ctx0" brushRef="#br0" timeOffset="212878.13">31115 12153 0,'18'35'16,"-1"-35"-16</inkml:trace>
  <inkml:trace contextRef="#ctx0" brushRef="#br0" timeOffset="213010.21">31097 12612 0,'18'35'15,"-36"-70"-15</inkml:trace>
  <inkml:trace contextRef="#ctx0" brushRef="#br0" timeOffset="213576.03">31044 13511 0,'18'-17'16,"0"17"-16,70 0 15,-18-18-15,89 18 16,-71 0-16,1 0 0,-1 0 15,53-18 1,-106 18-16,18 0 16</inkml:trace>
  <inkml:trace contextRef="#ctx0" brushRef="#br0" timeOffset="213852.67">31380 13317 0,'-18'0'15,"36"0"-15,-54 0 16,1 18-16,0-18 16,-18 18-16,-53 17 15,53-17-15,18 17 0,0-18 0,35 1 16,0 17-16,17 1 15,36-19-15,-18 1 16,89 0-16,-54-1 16,36 1-16,-70 0 15,16-18-15</inkml:trace>
  <inkml:trace contextRef="#ctx0" brushRef="#br1" timeOffset="-195279.87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 timeOffset="-193606.57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 timeOffset="-192533.84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 timeOffset="-192166.08">32720 2858 0,'35'0'15,"-17"0"-15,88 17 16,35 18-16,-53-35 16,0 18-16,1 0 0,105-1 15,-124 1 1,18 0-16,-35-18 0,0 17 15,0 1-15,-35-18 16,-36 0 0,18 18-16</inkml:trace>
  <inkml:trace contextRef="#ctx0" brushRef="#br1" timeOffset="-191959.69">33708 3104 0,'0'0'15,"-18"36"-15,1-1 0,-1 18 0,-35 0 16,18 17-16,-18 19 0,-18 16 16,18 1-16,-17-18 15,-1 18-15,-35 35 16,54-70-16,-1-18 15</inkml:trace>
  <inkml:trace contextRef="#ctx0" brushRef="#br1" timeOffset="-191181.49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 timeOffset="-190509.72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 timeOffset="-189608.73">21960 3881 0,'-17'0'0,"34"-18"15,1 18-15,53 0 16,-36 35-16,88 53 16,-70-35-16,0 18 15,35 52-15,-52-70 16,-1 0-16,0-18 0,-17-17 16,0-18-16,-18-18 15</inkml:trace>
  <inkml:trace contextRef="#ctx0" brushRef="#br1" timeOffset="-189418.88">22225 3528 0,'53'70'0,"-106"-140"0,159 211 15,-18 0-15,-35-70 16,0-1-16,0 1 0,0-18 15,-18 0-15,53 35 16,-70-71-16,17 19 16,-35-19-16</inkml:trace>
  <inkml:trace contextRef="#ctx0" brushRef="#br1" timeOffset="-189278.6">22472 4286 0,'0'0'0,"0"-17"0,0-19 15,35-34 1,-17 17-16,17 0 16,0 0-16,18-18 0,-17 36 15</inkml:trace>
  <inkml:trace contextRef="#ctx0" brushRef="#br1" timeOffset="-188901.85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 timeOffset="-188540.21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 timeOffset="-188190.35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 timeOffset="-187638.42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 timeOffset="-187042.96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 timeOffset="-186677.22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7:43.3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 timeOffset="1890.77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 timeOffset="2656.81">23707 11659 0,'-18'-53'0,"36"106"0,-36-123 16,-17 34-16,-1 36 15,-16-17 1,34 34-16,-17 1 0,-1 0 16,19 17-16,-1 18 0,0-18 15,1 18-15,-1 0 0,18 71 16,0-54-16,35 54 15,-17-72-15</inkml:trace>
  <inkml:trace contextRef="#ctx0" brushRef="#br0" timeOffset="2796.87">23954 12188 0,'123'-141'16,"-246"282"-16,281-352 0,-122 140 0,-1-70 15,-70 18 1,-1 70-16,-17 0 15,1 18-15,-19 35 0,-88 17 16,89 1-16,17 35 16</inkml:trace>
  <inkml:trace contextRef="#ctx0" brushRef="#br0" timeOffset="3864.88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 timeOffset="15709.64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 timeOffset="17216.36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 timeOffset="17578.71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 timeOffset="18073.03">19632 11994 0,'0'18'31,"18"-18"-15,-1 0-1,-17 18 32,-17-1-31,17 1-16,-18-18 0,18 18 15,18-18 1,-1 0 0,1-18-16,0-17 15,-18 17 1,17 18-16,-17-18 0,0 1 15,-17 17 1,-1 0-16,0 17 16,36 1-16,0-18 15,17 0-15</inkml:trace>
  <inkml:trace contextRef="#ctx0" brushRef="#br0" timeOffset="18479.91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 timeOffset="18857.25">20973 11042 0,'0'0'16,"-18"35"-16,0 1 15,18 16-15,0-34 16,0 0-16,18-1 0,0-17 15,35 0-15,-36 0 16,1-17-16,-1-1 16,1-17-16,0 17 0,-18-17 15,-18 35 1,18 35 0,0-17-16,0 17 15</inkml:trace>
  <inkml:trace contextRef="#ctx0" brushRef="#br0" timeOffset="19342.3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 timeOffset="19830.11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 timeOffset="20195.05">22772 10407 0,'0'0'0,"0"18"16,0-1-1,17 1 1,-17 0 0,18-18-1,-18-18 1,18 18-16,-18-18 0,17 1 16,-17-1-16,0 0 0,0 1 15,0-1-15,-17 18 31,17 18-15,17-1-16,1 36 16,0-35-16,-1 17 15</inkml:trace>
  <inkml:trace contextRef="#ctx0" brushRef="#br0" timeOffset="20664.14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 timeOffset="20964.51">24977 12188 0,'-36'-17'16,"72"34"-16,-89-52 0,17 18 15,36 34 1,-17 18-16,17-17 16,17 0-16,1 17 15,0-35-15,-1 18 0,1-18 16,0-18-1,-18 0-15,17 1 16,-17-1-16,-17 36 47,-1 17-47</inkml:trace>
  <inkml:trace contextRef="#ctx0" brushRef="#br0" timeOffset="21495.02">23107 13159 0,'0'17'15,"0"-34"-15,18 34 0,-1-34 47,-17-1-31,0 0-16,0 1 0,0-1 16,-17 18 15,17 18-31,-18 17 0,18-17 15,-18-1-15,18 36 16,18-35-16,0-18 16,-1 0-16,-17-18 15,18 1 1,-18-1-16,0-35 16,0 35-16,-18 18 15</inkml:trace>
  <inkml:trace contextRef="#ctx0" brushRef="#br0" timeOffset="21893.74">22013 13212 0,'0'0'15,"-17"-36"-15,17 19 0,17-1 16,1-35-16,-18 18 15,18 17-15,-18 1 16,0 34 0,0 1-1,-18-1-15,18 1 16,0 0-16,18-18 31,-18-36-15,0 19-16,0-18 15</inkml:trace>
  <inkml:trace contextRef="#ctx0" brushRef="#br0" timeOffset="22306.9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 timeOffset="22583.76">21131 10971 0,'36'0'15,"-72"0"-15,54 18 16,-36 0 0,18 17-16,0 0 15,0 1-15,18-19 16</inkml:trace>
  <inkml:trace contextRef="#ctx0" brushRef="#br0" timeOffset="23168.78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 timeOffset="23638.76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 timeOffset="24152.79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 timeOffset="24612.96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 timeOffset="25063.96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 timeOffset="25509.57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 timeOffset="25957.91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 timeOffset="26520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 timeOffset="27071.91">19614 13970 0,'-17'-35'15,"-1"35"-15,-17-18 16,17 18-16,1 0 16,-19 0-1,19 18-15,17-1 0,0 1 16,0 0-16,35-1 16,0-17-16,-17 0 0,17 0 15,-17 0-15,17-17 16,-35-1-16,0 0 15,-35-17 1,0 35-16,17 0 0,0 0 16,1 0-16,17-18 15</inkml:trace>
  <inkml:trace contextRef="#ctx0" brushRef="#br0" timeOffset="27532.94">20426 12647 0,'0'0'0,"0"18"0,0-1 16,-18 1 0,1 0-16,17-1 15,0 1-15,17 0 16,1-18 0,-1 0-1,19-18 1,-19 0-16,-17 1 15,-17-1 1,-19 18 0,19 0-16,-1 0 15,36 0 17,-1 0-32,1 0 15,0 0-15,-1 0 16,1 0-16,0 18 15,-18-1 1</inkml:trace>
  <inkml:trace contextRef="#ctx0" brushRef="#br0" timeOffset="33917.6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 timeOffset="40545.54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 timeOffset="41441.26">26070 11165 0,'18'0'0,"52"-17"16,1-1-16,105-88 15,-52 36 1,176-89-16,-141 71 16,193-89-16,-175 72 15,175-107-15,-158 106 16,159-106-1,-194 107-15,106-37 16,-195 90-16,-17 34 0,-53 0 16,-18 36-16,-34 0 15</inkml:trace>
  <inkml:trace contextRef="#ctx0" brushRef="#br0" timeOffset="41889.51">26441 10654 0,'0'0'15,"0"-18"-15,-18 36 16,0 17-16,-70 53 15,53-35-15,-18 0 0,0 18 16,-35 35-16,53-53 16,17 35-1,18-53-15,18 0 0,17 1 16,0-19-16,18 18 0,18-17 16,105 0-16,-88-1 15,89 1 1,-89-18-16,-35 0 0</inkml:trace>
  <inkml:trace contextRef="#ctx0" brushRef="#br0" timeOffset="45289.8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 timeOffset="45896.59">22066 9790 0,'0'-18'16,"0"0"-16,18 18 63,0 18-48,-1-18-15,1 0 16,-18-18 31,-18 18-32,36 0 17,17-17-32,-17 17 15,-36 0 1,-35 17-1</inkml:trace>
  <inkml:trace contextRef="#ctx0" brushRef="#br0" timeOffset="46425.02">19844 9754 0,'0'0'16,"-18"0"-16,0 0 0,1 0 0,-18 18 16,17 0-1,36-18 1,52 0 0,-52-18-16,17 0 15,-17-17-15,-36 17 16,0 18-1,-17 36 1,17-19-16,18 19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3:23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 timeOffset="328.45">5556 4322 0,'36'-36'16,"-1"36"-16,0 0 0,0-17 15,36 17-15,-18 0 16,0-18 0,-36 18-1</inkml:trace>
  <inkml:trace contextRef="#ctx0" brushRef="#br0" timeOffset="516.25">5680 4322 0,'17'52'16,"-34"-104"-16,34 140 0,-17-18 15,0-34-15,0-1 0,0-18 16,0 19-16,0-1 16,18-17-16,0-1 15,-18 1-15,17-18 16,1 0-16,0 0 0</inkml:trace>
  <inkml:trace contextRef="#ctx0" brushRef="#br0" timeOffset="862.61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 timeOffset="1217.47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 timeOffset="2475.31">7250 4992 0,'17'0'15,"-17"17"-15,53-17 16,0 0 0,-18 0-16,1-17 15,-1 17-15,-17 0 0,17 0 0,-18 0 16,1 0-16</inkml:trace>
  <inkml:trace contextRef="#ctx0" brushRef="#br0" timeOffset="2618.66">7338 5168 0,'35'18'15,"-17"-18"-15,17 0 16,-17-18-16,17 18 0,-17 0 0,34 0 16,-34 18-1</inkml:trace>
  <inkml:trace contextRef="#ctx0" brushRef="#br0" timeOffset="3670.23">8872 4692 0,'-17'0'16,"34"-18"-16,36 1 16,-17-1-16,69-17 15,-52 17-15,36 0 16,-54 1-1,0-1-15</inkml:trace>
  <inkml:trace contextRef="#ctx0" brushRef="#br0" timeOffset="3937.62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 timeOffset="4270.63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 timeOffset="4677.36">11218 5203 0,'0'0'0,"-17"36"0,-1-19 16,0 19-16,-34 17 15,34-36-15,0 1 0,1 0 16</inkml:trace>
  <inkml:trace contextRef="#ctx0" brushRef="#br0" timeOffset="4860.76">11871 5168 0,'18'0'31,"-1"0"-15,1 0-1</inkml:trace>
  <inkml:trace contextRef="#ctx0" brushRef="#br0" timeOffset="4994.22">12241 5133 0,'0'0'15,"0"18"1,18-18-16,0 0 16,17-18-16,0 18 15</inkml:trace>
  <inkml:trace contextRef="#ctx0" brushRef="#br0" timeOffset="5121.85">12612 5115 0,'0'0'16,"35"0"-16,-17 0 0,-1 0 16,-17-17-16,18 17 0,0 0 15,-1 0-15</inkml:trace>
  <inkml:trace contextRef="#ctx0" brushRef="#br0" timeOffset="5260.47">12947 5115 0,'18'0'16,"-1"0"-16,-17-17 15,18 17-15</inkml:trace>
  <inkml:trace contextRef="#ctx0" brushRef="#br0" timeOffset="5467.26">13617 5168 0,'0'0'16,"-17"35"-16,-1 1 0,-17-1 16,-1-17-16,-52 52 15,53-52-15,-18 0 16,0-1-16</inkml:trace>
  <inkml:trace contextRef="#ctx0" brushRef="#br0" timeOffset="6156.25">14252 4551 0,'18'-18'16,"-18"36"-16,0 17 15,0 0 1,0 18-16,-18 0 16,18 0-16,0 0 0,0 0 0,0 0 15,0 35-15,18-53 16,0 36-16,-1-53 15,18-1-15</inkml:trace>
  <inkml:trace contextRef="#ctx0" brushRef="#br0" timeOffset="6729.26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 timeOffset="17650.73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 timeOffset="18518.62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 timeOffset="18814.21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 timeOffset="19409.02">20655 8943 0,'0'35'15,"0"-70"-15,0 105 0,-17 19 16,-1-36-16,18 35 16,0-53-16,0 53 15,18-52-15,17-1 16,-18 0-16,19-35 15,-19 0-15</inkml:trace>
  <inkml:trace contextRef="#ctx0" brushRef="#br0" timeOffset="19930.94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 timeOffset="20593.73">9666 7973 0,'18'17'15,"-1"1"-15,19 0 16,34 17-16,-34-17 16,16-18-16,1 17 15,-17-17-15,-1 0 0,18 0 16,-36 0-16</inkml:trace>
  <inkml:trace contextRef="#ctx0" brushRef="#br0" timeOffset="20744.57">9878 7885 0,'0'0'0,"-35"35"0,-1 0 15,-34 53 1,34-52-16,1 52 16,35-71-16,0 19 0,18-19 15</inkml:trace>
  <inkml:trace contextRef="#ctx0" brushRef="#br0" timeOffset="21310.82">14182 7920 0,'53'35'0,"-106"-70"0,141 88 15,-53-36-15,71 36 16,-53-53-16,53 36 15,-53-19-15,0-17 16,-18 0-16,0 0 0,18-17 16</inkml:trace>
  <inkml:trace contextRef="#ctx0" brushRef="#br0" timeOffset="21427.36">14605 7832 0,'-106'70'15,"212"-140"-15,-265 193 0,18-35 16,88-52-16,0-1 16</inkml:trace>
  <inkml:trace contextRef="#ctx0" brushRef="#br0" timeOffset="21777.91">11359 8043 0,'36'36'0,"-1"-19"16,53 1-16,-35-18 15,53 0 1,-53 0-16,0 0 0,0-18 15,0 1-15</inkml:trace>
  <inkml:trace contextRef="#ctx0" brushRef="#br0" timeOffset="21905.72">11712 7955 0,'0'0'15,"-53"71"-15,18-18 0,0 35 16,17-53-16,53 18 15</inkml:trace>
  <inkml:trace contextRef="#ctx0" brushRef="#br0" timeOffset="22287.8">12894 8096 0,'35'18'15,"-70"-36"-15,106 54 0,-54-19 0,71 1 16,-52-1-1,52 1-15,-53-18 16</inkml:trace>
  <inkml:trace contextRef="#ctx0" brushRef="#br0" timeOffset="22422.8">13141 8079 0,'-71'70'15,"142"-140"-15,-159 193 0,53-70 0,17 18 16,18-36-16</inkml:trace>
  <inkml:trace contextRef="#ctx0" brushRef="#br0" timeOffset="23096.1">15011 7973 0,'0'17'16,"0"1"-1,53 35-15,-18-35 16,0 17-16,71 0 16,-71-17-16,53 17 15,-52-35-15,17 0 16,-36 0-16</inkml:trace>
  <inkml:trace contextRef="#ctx0" brushRef="#br0" timeOffset="23234.94">15275 7990 0,'0'0'15,"-53"71"-15,18-18 0,0 0 0,0-18 16,-18 18-16,35-18 16,18 1-16</inkml:trace>
  <inkml:trace contextRef="#ctx0" brushRef="#br0" timeOffset="24175.41">12171 8114 0,'0'18'15,"17"-1"-15,19 1 16,34-1-1,-34 1-15,52-18 16,-53 0-16,0 0 16</inkml:trace>
  <inkml:trace contextRef="#ctx0" brushRef="#br0" timeOffset="24296.19">12312 8096 0,'0'0'15,"-71"106"-15,36-53 0,0 35 16</inkml:trace>
  <inkml:trace contextRef="#ctx0" brushRef="#br0" timeOffset="24785.13">17657 7955 0,'0'35'16,"17"-17"0,54 17-16,-36-17 15,18 0-15,0-1 0,53 1 16,-53 0-16,-18-18 15,0 0-15,0 0 0</inkml:trace>
  <inkml:trace contextRef="#ctx0" brushRef="#br0" timeOffset="24924.64">17956 7885 0,'0'0'15,"-70"35"-15,35-17 0,-1 34 16,1-16-16,0-1 15,-36 36-15,36-36 16,-18 18-16</inkml:trace>
  <inkml:trace contextRef="#ctx0" brushRef="#br0" timeOffset="25241.58">16492 8096 0,'0'18'16,"18"0"0,17 17-16,1 0 0,16-17 15,1-1-15,0 1 0,0 0 16,35 17 0,-52-35-16,17 0 15</inkml:trace>
  <inkml:trace contextRef="#ctx0" brushRef="#br0" timeOffset="25375.89">16775 8114 0,'-53'35'0,"106"-70"0,-124 105 16,36-34-16,17 34 16,18-34-16,18 16 15,17-34-15</inkml:trace>
  <inkml:trace contextRef="#ctx0" brushRef="#br0" timeOffset="25831.8">19121 8096 0,'-18'0'15,"36"0"-15,-1 18 16,71 17-16,-35 0 15,0-17-15,18 17 0,52 1 16,-70-19 0,53 1-16,-88 0 15,35-18-15</inkml:trace>
  <inkml:trace contextRef="#ctx0" brushRef="#br0" timeOffset="25988.58">19738 8008 0,'-88'88'15,"35"-35"-15,-18 0 16,-35 71-16,54-89 16,16 18-16,1 0 15</inkml:trace>
  <inkml:trace contextRef="#ctx0" brushRef="#br0" timeOffset="65694.28">5503 13458 0,'18'0'15,"35"0"-15,0-17 16,106-36-16,-89 35 15,18-17-15,53-18 16,-70 18-16,0 17 16,-54 18-16</inkml:trace>
  <inkml:trace contextRef="#ctx0" brushRef="#br0" timeOffset="65855.75">5644 13635 0,'0'0'16,"53"18"-16,-17-1 0,17-17 0,52-35 16,-34 17-16,-36 1 15,18 17-15,-18-18 0,-17 18 16,-18-18 0</inkml:trace>
  <inkml:trace contextRef="#ctx0" brushRef="#br0" timeOffset="66047.77">5750 13159 0,'18'123'0,"-36"-246"0,36 334 16,17-52-16,-35-71 15,35 71 1,-17-88-16,35 17 15,-35-71-15,-1-17 16,1-17-16</inkml:trace>
  <inkml:trace contextRef="#ctx0" brushRef="#br0" timeOffset="66232.74">5944 13141 0,'0'0'16,"36"141"-16,-19-70 0,19 87 16,-19-87-16,18 88 15,1-106-15,17 35 16,-36-71-16,19 1 16</inkml:trace>
  <inkml:trace contextRef="#ctx0" brushRef="#br0" timeOffset="66483.67">6332 12859 0,'0'0'15,"18"88"-15,0-35 16,-1 0-16,19 106 16,-1-71-16,-18 88 15,1-105-15,17-1 0,1 54 16,-19-89-16,36 18 16</inkml:trace>
  <inkml:trace contextRef="#ctx0" brushRef="#br0" timeOffset="67162.99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 timeOffset="67525.72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 timeOffset="67814.62">7990 13441 0,'0'0'0,"-17"0"16,-1 17-1,1 1-15,-1 17 16,0-17-16,18 0 16,18-1-16,0 1 0,-1 0 0,54-18 15,-1 17 1,1-17 0,-54 18-16,-17 0 15,-52-1 1,16 1-16,-34-1 15,17-17-15,18 18 16,-1-18-16,19 0 0,-19 18 16,19-18-1</inkml:trace>
  <inkml:trace contextRef="#ctx0" brushRef="#br0" timeOffset="68852.19">10372 12806 0,'17'-18'16,"1"18"-1,0 18 1,-1 17-16,-17 0 0,18 1 16,-18 17-16,0 17 0,0-17 15,0 88-15,0-88 16,18 0-16,-1-18 0,1 1 15,35-1-15,0-35 16,35 17 0,-35-17-16,53 0 15,-71 0-15,35 18 16,-52-18-16,0 18 16</inkml:trace>
  <inkml:trace contextRef="#ctx0" brushRef="#br0" timeOffset="70044.27">11642 13000 0,'0'18'15,"0"-1"1</inkml:trace>
  <inkml:trace contextRef="#ctx0" brushRef="#br0" timeOffset="70177.01">11748 13317 0,'17'18'15,"-17"0"-15,0-1 16</inkml:trace>
  <inkml:trace contextRef="#ctx0" brushRef="#br0" timeOffset="76566.51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 timeOffset="77434.87">15187 13335 0,'18'0'31,"-1"0"-31,54 0 16,-18 0-16,70-18 15,-70 18-15,0 0 16,0 0-16,-18 0 0,18 0 15,0 0-15,-35 0 16,-1 0 0,-17-17-16</inkml:trace>
  <inkml:trace contextRef="#ctx0" brushRef="#br0" timeOffset="79325.7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 timeOffset="79530.16">17039 13053 0,'0'0'0,"0"35"16,0 0-16,0 36 16,0-18-16,18 53 15,-1-53-15,1 35 16,-18-53-16,0 36 15</inkml:trace>
  <inkml:trace contextRef="#ctx0" brushRef="#br0" timeOffset="88402.47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 timeOffset="89830.89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 timeOffset="90458.84">20020 15840 0,'0'0'16,"0"-18"-16,0 36 31,-35 17-31,17-17 16,1 17-16,-1 18 16,18-18-16,0 18 15,18-18-15,17-17 0,0 0 16,53-1-1,-35-17-15,71 0 16,-54 0-16,36-17 16,-71-1-16,18 18 15,-53-18-15</inkml:trace>
  <inkml:trace contextRef="#ctx0" brushRef="#br0" timeOffset="90637.48">20426 15998 0,'0'0'16,"-35"106"-16,17-53 0,0 35 16,18-35-16,-17 0 0,17-17 15,0-1-15,0 0 16,0 0-16</inkml:trace>
  <inkml:trace contextRef="#ctx0" brushRef="#br0" timeOffset="91057.97">18803 16422 0,'0'0'16,"-35"53"-16,0 0 0,-18 35 15,17-35-15,-34 35 16,34-35-16,-52 17 16</inkml:trace>
  <inkml:trace contextRef="#ctx0" brushRef="#br0" timeOffset="91460.3">15787 16528 0,'-18'35'0,"36"-70"0,-53 105 16,-1-17-16,-34 35 15,17-52-15,18 17 16</inkml:trace>
  <inkml:trace contextRef="#ctx0" brushRef="#br0" timeOffset="100680.41">2681 5256 0,'18'18'15,"17"-18"1,0 18-16,54-18 16,-19 0-16,54 0 15,-54 0-15,1 0 16,-1 0-16,54 0 15,-71 0-15,52 0 16,-52 0-16,-17-18 16</inkml:trace>
  <inkml:trace contextRef="#ctx0" brushRef="#br0" timeOffset="100952.55">3510 4974 0,'0'0'16,"18"18"0,35-1-1,-18 1-15,18 17 16,-18-17-16,18 17 0,35 18 16,-52-18-16,34 18 15,-35-35-15,-17 17 16,-18-17-16,-35 0 15,-1-1-15,-69 36 16,34-35-16,-35 35 16,53-18-16,0 18 15</inkml:trace>
  <inkml:trace contextRef="#ctx0" brushRef="#br0" timeOffset="101702.67">3475 13582 0,'35'0'0,"36"0"16,-36 0-16,71 0 15,-36 18-15,54-18 16,-54 0-1,54-18-15,-71 18 16,0 0-16,-18 0 0,-17 0 16,17 0-16,-17-18 15</inkml:trace>
  <inkml:trace contextRef="#ctx0" brushRef="#br0" timeOffset="101932.28">4216 13282 0,'17'18'16,"1"-18"0,35 35-16,-18-17 15,89-1 1,-71 1-16,17 0 0,18 34 16,-35-16-16,-17 52 15,-36-35-15,-36 0 16,1 0-16,-18 0 0,0 0 15,-17-18-15,-72 35 16,72-34-16,-71 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6:19.1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 timeOffset="1401.17">5856 3440 0,'18'0'16,"-1"0"-1,19-18 1,-19 18-16,19-18 0,34 1 15,-52 17-15,35 0 16,-36 0-16,-17 17 16</inkml:trace>
  <inkml:trace contextRef="#ctx0" brushRef="#br0" timeOffset="1530.25">5962 3757 0,'53'-18'0,"-106"36"0,141-53 16,-70 35-16,-1-18 0</inkml:trace>
  <inkml:trace contextRef="#ctx0" brushRef="#br0" timeOffset="3259.29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 timeOffset="3436.04">7761 3598 0,'18'0'47</inkml:trace>
  <inkml:trace contextRef="#ctx0" brushRef="#br0" timeOffset="4142.8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 timeOffset="4653.88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 timeOffset="5005.65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 timeOffset="5251.62">9948 3175 0,'0'0'16,"0"-18"-16,0 36 0,0 17 15,18 36 1,-18-36-16,18 0 16,-18 18-16,17-17 0,-17-1 15,36 53-15,-36-70 16,17 17-16,-17 0 0,0 1 15</inkml:trace>
  <inkml:trace contextRef="#ctx0" brushRef="#br0" timeOffset="6601.82">11077 3563 0,'0'18'0,"-17"-1"16,-1 1-1,18 0 1</inkml:trace>
  <inkml:trace contextRef="#ctx0" brushRef="#br0" timeOffset="6751.32">11571 3581 0,'18'-18'15,"-1"18"1</inkml:trace>
  <inkml:trace contextRef="#ctx0" brushRef="#br0" timeOffset="6913.47">11959 3563 0,'0'0'16,"35"-18"-16,-17 18 16,17-17-16,-17 17 15</inkml:trace>
  <inkml:trace contextRef="#ctx0" brushRef="#br0" timeOffset="7046.22">12241 3545 0,'18'0'16,"0"0"0,-1 0-16,1 0 15,0-17-15,-1 17 16</inkml:trace>
  <inkml:trace contextRef="#ctx0" brushRef="#br0" timeOffset="7147.45">12524 3510 0,'17'-17'16</inkml:trace>
  <inkml:trace contextRef="#ctx0" brushRef="#br0" timeOffset="7336.15">13035 3493 0,'0'0'0,"35"17"16,-17 1-16,-18-1 15,-18 1-15,1 0 16,-36 17-16,18 0 16,-18-17-1</inkml:trace>
  <inkml:trace contextRef="#ctx0" brushRef="#br0" timeOffset="8341.54">13776 2858 0,'0'-18'0,"18"18"32,-18-18-17,0 36 63,0 35-62,17-18-16,1 71 16,-18-36-16,35 36 15,-35-53-15,18 0 16,17 53 0,-35-71-16,18 1 0,-1 16 15,1-34-15,0 0 0</inkml:trace>
  <inkml:trace contextRef="#ctx0" brushRef="#br0" timeOffset="13502.05">5927 5468 0,'17'18'15,"-17"-1"-15,0 36 16,0-17-16,18-1 16,-18 0-16,0 0 0,0 1 15,0 52-15,0-53 16,18 36-16,-18-36 16,0 18-16,0-18 15,17-17-15,-17-1 0,0 1 16,0 0-1,0-36 1</inkml:trace>
  <inkml:trace contextRef="#ctx0" brushRef="#br0" timeOffset="14893.01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 timeOffset="15771.19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 timeOffset="15942.73">5697 6862 0,'18'0'47,"0"17"-31</inkml:trace>
  <inkml:trace contextRef="#ctx0" brushRef="#br0" timeOffset="16305.45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 timeOffset="16611.71">6350 6844 0,'0'18'16,"-18"-1"-16,18 18 16,0-17-1,18 17-15,17-17 16,-17 0-16,17-18 15,-17-18-15,17-17 16,-17 17-16,-18-35 16,0 18-1,0 17-15,-18 1 0,-35-19 16,36 36-16,-36-17 16,35 17-16,0 0 15,1 17-15,17 1 16,0 0-1</inkml:trace>
  <inkml:trace contextRef="#ctx0" brushRef="#br0" timeOffset="17372.38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 timeOffset="17607.23">7426 6650 0,'0'53'0,"0"-106"0,0 141 15,0 0-15,0-70 16,0 52-16,0-34 16,18-19-16,-18 19 15,17-19-15,1 1 0,0 0 16,-18-1-16</inkml:trace>
  <inkml:trace contextRef="#ctx0" brushRef="#br0" timeOffset="18880">24853 6597 0,'-17'0'15,"17"18"17,-18-18-32,18 35 15,0 18-15,0-18 16,-18 53 0,18-52-16,0-1 0,18 18 15,-18-36-15,18 19 16,-18-19-16,17 1 15,-17 0-15</inkml:trace>
  <inkml:trace contextRef="#ctx0" brushRef="#br0" timeOffset="20277.49">7479 5644 0,'0'0'16,"-18"-35"-16,36 35 16,35 0-1,-18 18 1,71-1-16,-71 1 15,53 17-15,-35-17 16,18 0-16,-36-18 16</inkml:trace>
  <inkml:trace contextRef="#ctx0" brushRef="#br0" timeOffset="20420.8">7867 5556 0,'-71'71'16,"142"-142"-16,-177 177 0,53-53 0,-35 53 16,53-71-16,17 0 15,18 1-15,0-19 0</inkml:trace>
  <inkml:trace contextRef="#ctx0" brushRef="#br0" timeOffset="20831.64">11748 5644 0,'0'0'16,"70"18"-16,-35 17 0,54 1 16,-37-19-16,19 1 15,-18 0-15,70-1 16,-52 1-16,17-1 16,-70 1-16,17-18 0,-17 0 15</inkml:trace>
  <inkml:trace contextRef="#ctx0" brushRef="#br0" timeOffset="20959.29">12153 5556 0,'-88'71'16,"176"-142"-16,-229 177 0,88-71 0,-53 54 15</inkml:trace>
  <inkml:trace contextRef="#ctx0" brushRef="#br0" timeOffset="21293.7">9331 5838 0,'71'36'0,"-36"-1"15,0-17-15,36 17 16,-36-35-16,53 18 16,-53-18-16,36-18 15,-53 0-15</inkml:trace>
  <inkml:trace contextRef="#ctx0" brushRef="#br0" timeOffset="21416.08">9684 5750 0,'-71'106'16,"142"-212"-16,-159 265 0,35-35 16,53-72-16,0 1 15,17-17-15</inkml:trace>
  <inkml:trace contextRef="#ctx0" brushRef="#br0" timeOffset="21828.02">15804 5803 0,'0'0'16,"18"0"-16,-18 18 0,18-1 0,52 19 16,-17-19-1,0 1-15,35 17 16,-35-17-16,18 17 16,-36-17-16,0-18 15</inkml:trace>
  <inkml:trace contextRef="#ctx0" brushRef="#br0" timeOffset="21961.74">16016 5750 0,'-106'106'16,"212"-212"-16,-265 265 0,106-106 15,18-18-15</inkml:trace>
  <inkml:trace contextRef="#ctx0" brushRef="#br0" timeOffset="22261.25">13917 5821 0,'35'35'16,"-17"-17"-16,17 17 0,1-17 15,16 17-15,54 0 16,-35-17-16,17 17 15,-35-35-15,35-17 16,-53-1-16</inkml:trace>
  <inkml:trace contextRef="#ctx0" brushRef="#br0" timeOffset="22395.64">14288 5733 0,'-106'105'15,"212"-210"-15,-283 263 0,89-105 0,-36 53 16,54-88-16,17 17 16</inkml:trace>
  <inkml:trace contextRef="#ctx0" brushRef="#br0" timeOffset="22756.87">10530 5697 0,'0'0'0,"0"18"16,36 17-16,52 18 15,-35-18-15,88 1 16,-71-19-16,72-17 15,-72 0-15,36-17 16</inkml:trace>
  <inkml:trace contextRef="#ctx0" brushRef="#br0" timeOffset="22883.98">10971 5733 0,'0'0'0,"-17"53"0,-36 105 15,53-87-15,17 35 16</inkml:trace>
  <inkml:trace contextRef="#ctx0" brushRef="#br0" timeOffset="23446.72">21184 5786 0,'0'0'16,"53"52"-16,-17-16 0,16-1 16,1-17-16,18 17 15,-1-17-15,1-1 0,-18 1 16,0 0-16,35-18 16,-53 0-16</inkml:trace>
  <inkml:trace contextRef="#ctx0" brushRef="#br0" timeOffset="23584.42">21502 5768 0,'-88'53'0,"176"-106"0,-265 212 16,142-106-16,-35 52 16,52-69-16,-17-1 15</inkml:trace>
  <inkml:trace contextRef="#ctx0" brushRef="#br0" timeOffset="23819.38">20214 5944 0,'0'0'16,"124"18"-16,-54 0 0,54 17 16,-71-17-16,17 17 15,1 0-15,-1 0 0,36 1 16,-53-19-16,-18-17 0,-17 0 16</inkml:trace>
  <inkml:trace contextRef="#ctx0" brushRef="#br0" timeOffset="23986.3">20867 5909 0,'-71'53'0,"142"-106"0,-195 141 16,89-52-16,-18-1 0,-17 18 15,34-18-15,19-17 16,-1 17-16,18-17 15</inkml:trace>
  <inkml:trace contextRef="#ctx0" brushRef="#br0" timeOffset="24468.26">16245 5750 0,'71'36'16,"-142"-72"-16,177 107 0,-53-36 15,18-17-15,-18 17 16,17-17-16,-17 17 0,18-17 16,17 17-1,-35-17-15,-18-18 0,-17 0 16</inkml:trace>
  <inkml:trace contextRef="#ctx0" brushRef="#br0" timeOffset="24630.99">16863 5697 0,'-71'106'15,"142"-212"-15,-177 283 0,53-107 16,0 36-16,53-53 15,35 35 1,1-70-16</inkml:trace>
  <inkml:trace contextRef="#ctx0" brushRef="#br0" timeOffset="25003.67">18874 5733 0,'17'53'16,"-34"-106"-16,70 123 0,-18-35 16,53 1-16,-35-19 15,53 19 1,-71-19-16,36 1 15,-54 0-15,1-18 0,0 0 16</inkml:trace>
  <inkml:trace contextRef="#ctx0" brushRef="#br0" timeOffset="25141.45">19121 5803 0,'0'0'16,"-71"71"-16,36-18 0,-18-18 15,-35 53-15,52-70 16,-34 35 0</inkml:trace>
  <inkml:trace contextRef="#ctx0" brushRef="#br0" timeOffset="25514.41">17022 5944 0,'88'36'16,"-176"-72"-16,229 107 0,-36-53 15,-52-1-15,36 1 16,-54-1-16,18 1 15,-36-18-15,1 0 16,0-18-16</inkml:trace>
  <inkml:trace contextRef="#ctx0" brushRef="#br0" timeOffset="25620.99">17374 5891 0,'-70'89'16,"140"-178"-16,-193 213 0,17-36 15</inkml:trace>
  <inkml:trace contextRef="#ctx0" brushRef="#br0" timeOffset="26264.39">13423 5627 0,'18'35'15,"-1"-17"-15,1-1 16,17 1-16,1 0 0,52 17 15,-53-35-15,36 18 16,-36-1-16,-17-17 0</inkml:trace>
  <inkml:trace contextRef="#ctx0" brushRef="#br0" timeOffset="26403.71">13723 5574 0,'-53'88'15,"106"-176"-15,-141 229 0,35-35 16,18-36 0,17 1-16,0-18 0</inkml:trace>
  <inkml:trace contextRef="#ctx0" brushRef="#br0" timeOffset="31236.99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 timeOffset="31392.13">7814 7902 0,'0'18'31,"18"-18"0,-1 0-15</inkml:trace>
  <inkml:trace contextRef="#ctx0" brushRef="#br0" timeOffset="31647.49">8220 7602 0,'-18'0'15,"18"18"1,0 35-16,0 0 16,0 35-1,0-35-15,18 35 0,-18-70 16,17 35-16,1-36 15,-18 19 1,0-19-16,-18-17 16</inkml:trace>
  <inkml:trace contextRef="#ctx0" brushRef="#br0" timeOffset="49277.07">8855 7920 0,'17'0'16,"-17"-18"-1,18 18-15,0 0 16,17-17-16,-17 17 15,34-18-15,-34 18 16,17-18 0,1 18-16,-19 0 15</inkml:trace>
  <inkml:trace contextRef="#ctx0" brushRef="#br0" timeOffset="49494.29">10619 7849 0,'0'0'16,"141"0"-16,-71 0 16,1 0-16,-18 0 0,17 0 15,-17 0-15,0 0 0,18 0 16,-18-17-16,0 17 0,35 0 15</inkml:trace>
  <inkml:trace contextRef="#ctx0" brushRef="#br0" timeOffset="49778.12">14993 7761 0,'159'-18'16,"-318"36"-16,388-36 0,-88 18 16,-52-17-16,-19 17 15</inkml:trace>
  <inkml:trace contextRef="#ctx0" brushRef="#br0" timeOffset="49922.77">17180 7743 0,'0'0'16,"177"18"-16,-89-18 0,0 0 15,-17 18-15,17-18 0</inkml:trace>
  <inkml:trace contextRef="#ctx0" brushRef="#br0" timeOffset="50073.92">19509 7849 0,'158'0'0,"-316"0"0,405 0 16,-106 18-16,-71-18 16,1 0-1</inkml:trace>
  <inkml:trace contextRef="#ctx0" brushRef="#br0" timeOffset="50350.41">22243 7990 0,'123'0'16,"-246"0"-16,299 0 0,-123 0 0,0 0 16,-35 0-16,17 0 15,-18 0-15,1 0 0,-18-17 32,53-18-17,-18 17 1,1 18-16</inkml:trace>
  <inkml:trace contextRef="#ctx0" brushRef="#br0" timeOffset="50511.23">23477 8026 0,'0'0'16,"36"0"-16,-19 0 0,1 0 0,17-18 15,-17 18 1,-1 0-16</inkml:trace>
  <inkml:trace contextRef="#ctx0" brushRef="#br0" timeOffset="50684.02">24201 8061 0,'0'0'16,"17"0"-16,-17-18 0,35 18 15,-17-17-15,0 17 0,35-18 16</inkml:trace>
  <inkml:trace contextRef="#ctx0" brushRef="#br0" timeOffset="50939.99">24659 7761 0,'-17'0'16,"17"18"-16,0 17 15,0 0 1,0 1-16,0-1 0,17 53 15,1-35-15,-1 53 16,1-53-16,0-18 16,-1 53-1,1-53-15,0 1 16,-18-19-16,0 1 0</inkml:trace>
  <inkml:trace contextRef="#ctx0" brushRef="#br0" timeOffset="56245.76">6103 7955 0,'0'0'0,"-18"0"0,18 18 15</inkml:trace>
  <inkml:trace contextRef="#ctx0" brushRef="#br0" timeOffset="56901.6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 timeOffset="60077.11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 timeOffset="60622.39">7479 8396 0,'35'18'0,"0"-18"16,71 0-16,-35 0 16,105 0-1,-105 0-15,17 0 0,35 17 16,-70-17-16,-17 0 15,34 0-15</inkml:trace>
  <inkml:trace contextRef="#ctx0" brushRef="#br0" timeOffset="70081.96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 timeOffset="73130.45">6632 10231 0,'0'-36'15,"0"19"1,-17-1-1,17 36 32,0 35-47,-18 35 16,18-53-16,18 53 16,-18-52-1,17 34-15,-17-35 16,18 1-16,-18-19 15,0 19-15</inkml:trace>
  <inkml:trace contextRef="#ctx0" brushRef="#br0" timeOffset="73690.98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 timeOffset="73840.76">6033 11201 0,'17'0'31,"1"0"-15,-1 17-1,1-17-15</inkml:trace>
  <inkml:trace contextRef="#ctx0" brushRef="#br0" timeOffset="74140.35">6279 11130 0,'-17'0'16,"-1"0"-1,1 53 1,17-18-16,0 1 15,17-19-15,18 19 16,18-36 0,-35 0-16,0 0 0,35 0 15,-53-18-15,0-17 16,0 17-16,-36-17 16,19 17-16,-19 0 15,19 1-15,-19-18 16,19 35-1,17-18 1,17 0 0</inkml:trace>
  <inkml:trace contextRef="#ctx0" brushRef="#br0" timeOffset="74458.76">6562 11183 0,'0'0'15,"35"35"-15,-35-17 0,18-18 16,-1 18-16,1-18 16,17 17-16,-17-17 15,-1-17 1,1-1-1,-18 0-15,0 1 0,-18-1 0,1-17 16,-1 17 0,-17 18-16,17-17 0,-35-1 15,36 18-15,-1-18 16,36 18 0,17 0-1</inkml:trace>
  <inkml:trace contextRef="#ctx0" brushRef="#br0" timeOffset="75514.35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 timeOffset="75688.97">7638 11095 0,'0'0'0,"17"70"0,1-17 16,0 0-16,-18-17 15,0-1-15,17-18 0,1 36 16,-18-35-16</inkml:trace>
  <inkml:trace contextRef="#ctx0" brushRef="#br0" timeOffset="76472.09">11130 9913 0,'0'18'32,"35"52"-32,-17-17 15,0 71-15,-18-54 16,17 1-16,1 35 16,0-53-16,-1 17 15,1-52-15,-18-1 16</inkml:trace>
  <inkml:trace contextRef="#ctx0" brushRef="#br0" timeOffset="76852.36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 timeOffset="76972.24">11130 11165 0,'-17'0'16,"17"-17"-1,0-1 1</inkml:trace>
  <inkml:trace contextRef="#ctx0" brushRef="#br0" timeOffset="77294.14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 timeOffset="78185.08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 timeOffset="78361.72">12312 11024 0,'18'89'16,"-36"-178"-16,53 213 16,-17-36-16,-18-53 15,18 18-15,-18-35 16,17-1-16,1 1 15</inkml:trace>
  <inkml:trace contextRef="#ctx0" brushRef="#br0" timeOffset="78969.97">16087 10213 0,'0'0'0,"0"18"16,-18 34 0,18 1-1,0 0-15,0 71 16,0-54-16,18-17 0,-1 0 16,1 0-16,0 18 15,-1-36-15,-17 0 0</inkml:trace>
  <inkml:trace contextRef="#ctx0" brushRef="#br0" timeOffset="79275.95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 timeOffset="79408.84">16457 11254 0,'-18'17'16,"36"-17"15</inkml:trace>
  <inkml:trace contextRef="#ctx0" brushRef="#br0" timeOffset="79781.23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 timeOffset="79986.54">17339 11113 0,'0'17'15,"-18"36"-15,18 0 16,0 35-16,18-53 16,0 54-1,17-19-15,-35-35 16,18 1-16,-1-36 15</inkml:trace>
  <inkml:trace contextRef="#ctx0" brushRef="#br0" timeOffset="80709.44">20902 10178 0,'-18'17'16,"18"36"-16,-35 71 16,35-54-16,0 71 15,0-88-15,0 0 0,18 53 16,-1-71-16,-17 1 16,0-1-16,0-18 0,0 19 15</inkml:trace>
  <inkml:trace contextRef="#ctx0" brushRef="#br0" timeOffset="81014.59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 timeOffset="81155.17">21026 11342 0,'0'0'16,"-18"0"-16,0 0 0,36 0 47,17-18-47</inkml:trace>
  <inkml:trace contextRef="#ctx0" brushRef="#br0" timeOffset="81326.38">21378 11307 0,'-53'70'0,"106"-140"0,-123 175 16,52-69-16,1 17 15,17-18-15,17 35 16,18-34-16,18 17 16,-35-53-16,17 17 15</inkml:trace>
  <inkml:trace contextRef="#ctx0" brushRef="#br0" timeOffset="81859.44">24589 11218 0,'0'0'0,"-18"36"15,18 34-15,0-17 16,0 71-16,0-72 16,18 19-16,17 17 15,0-52-15,-17-1 16,-1-18-16,1 1 0,-18 0 15</inkml:trace>
  <inkml:trace contextRef="#ctx0" brushRef="#br0" timeOffset="82922.69">8308 9631 0,'18'-18'15,"-36"36"-15,53-36 0,36 36 16,-36-1-1,18 1-15,0 0 0,53 35 16,-53-36-16,0 1 16,-18 0-16,18-18 0,-18 0 15,18 0-15</inkml:trace>
  <inkml:trace contextRef="#ctx0" brushRef="#br0" timeOffset="83062.89">8661 9596 0,'0'0'0,"-71"105"0,18-52 16,-17 71-16,52-89 15,0 36 1,36-54-16,0 19 0,17-36 16</inkml:trace>
  <inkml:trace contextRef="#ctx0" brushRef="#br0" timeOffset="83529.58">12188 9772 0,'71'35'0,"-142"-70"0,195 88 16,-71-35-16,0 17 15,0-18-15,70 36 0,-52-35 16,35 0 0,-71-1-16,0-17 15</inkml:trace>
  <inkml:trace contextRef="#ctx0" brushRef="#br0" timeOffset="83690.1">12629 9701 0,'-70'71'0,"140"-142"0,-193 195 16,88-89-16,-36 18 15,71-18-15,-17-17 16,-1 17-16,18-17 16</inkml:trace>
  <inkml:trace contextRef="#ctx0" brushRef="#br0" timeOffset="84014.47">9931 9913 0,'0'0'15,"35"53"-15,-17-35 0,17 17 0,18 0 16,-18-17-16,53 17 15,-52-35 1,16 0-16,-16 0 16</inkml:trace>
  <inkml:trace contextRef="#ctx0" brushRef="#br0" timeOffset="84146.51">10266 9860 0,'-53'18'16,"106"-36"-16,-124 71 0,54-35 15,-1 17-15,18 36 16,0-54-16,53 36 16</inkml:trace>
  <inkml:trace contextRef="#ctx0" brushRef="#br0" timeOffset="84486.13">11571 9560 0,'0'71'16,"0"-142"-16,0 177 0,35-18 16,1-52-16,34 17 15,-34-36-15,-1-17 16,53 18-16,-53-36 15</inkml:trace>
  <inkml:trace contextRef="#ctx0" brushRef="#br0" timeOffset="84602.88">11800 9737 0,'0'0'15,"-52"106"-15,34-54 0,18 19 16,0-18-16</inkml:trace>
  <inkml:trace contextRef="#ctx0" brushRef="#br0" timeOffset="85192.16">14270 9966 0,'18'18'16,"-18"-1"0,35 19-16,0-19 0,36 36 15,-18-18-15,-1-17 16,1 0-16,0-1 0,0-17 16</inkml:trace>
  <inkml:trace contextRef="#ctx0" brushRef="#br0" timeOffset="85330.86">14587 9966 0,'-70'71'16,"140"-142"-16,-175 177 0,52-18 16,53-35-16,35 0 15</inkml:trace>
  <inkml:trace contextRef="#ctx0" brushRef="#br0" timeOffset="85508.79">14940 10037 0,'0'0'0,"18"17"15,-1 1-15,1-18 0,0 17 16,17-17-16,36 36 15,-36-19-15,35 1 16,-52-18-16</inkml:trace>
  <inkml:trace contextRef="#ctx0" brushRef="#br0" timeOffset="85641.63">15222 10107 0,'0'0'16,"-35"71"-16,0-36 0,17 18 0,-17-18 15,17 18-15,18-18 0,18 18 16,17-53 0</inkml:trace>
  <inkml:trace contextRef="#ctx0" brushRef="#br0" timeOffset="86216.06">17057 10142 0,'0'0'16,"0"18"-16,17 17 16,1 1-16,35-1 15,0 0-15,70 18 16,1 0 0,-54-35-16,-17-18 0,53 0 15,-71 0-15</inkml:trace>
  <inkml:trace contextRef="#ctx0" brushRef="#br0" timeOffset="86368.85">17533 10125 0,'-70'70'16,"140"-140"-16,-176 193 0,18-17 15,70-71-15,1 54 16,17-72-16,17 18 0,72-17 15</inkml:trace>
  <inkml:trace contextRef="#ctx0" brushRef="#br0" timeOffset="86586.85">17992 10178 0,'0'0'16,"35"35"-16,-17 0 0,17-17 15,18-1-15,0-17 0,53 36 16,-71-36-16,53 17 16,-53-17-16,1 0 15</inkml:trace>
  <inkml:trace contextRef="#ctx0" brushRef="#br0" timeOffset="86726.53">18274 10195 0,'0'0'0,"-18"18"16,-52 52-16,34-34 16,19 17-16,-1-18 15,18 0-15,35 18 16,-17-35-16</inkml:trace>
  <inkml:trace contextRef="#ctx0" brushRef="#br0" timeOffset="86949.91">18680 10195 0,'0'0'15,"35"18"-15,0-18 0,53 18 16,-35-1 0,53 1-16,-53-18 15,0 0-15,0 0 0,-18 0 16,18 0-16,-35 0 16</inkml:trace>
  <inkml:trace contextRef="#ctx0" brushRef="#br0" timeOffset="87071.17">19050 10160 0,'-35'53'15,"70"-106"-15,-88 124 0,35-36 16,1 0-16,-1 0 0,1 1 16,17-19-16,0 1 0</inkml:trace>
  <inkml:trace contextRef="#ctx0" brushRef="#br0" timeOffset="87637.99">21378 10283 0,'18'36'15,"35"17"-15,0-36 0,35 1 16,-35 0-1,53-1-15,-53-17 16,17 0-16</inkml:trace>
  <inkml:trace contextRef="#ctx0" brushRef="#br0" timeOffset="87789.37">21696 10266 0,'-53'35'0,"35"0"15,-35 36 1,36-36-16,-1 36 0,18-36 16,18 0-16,-1-17 15,1 0-15</inkml:trace>
  <inkml:trace contextRef="#ctx0" brushRef="#br0" timeOffset="87994.52">22119 10389 0,'71'18'16,"-142"-36"-16,195 36 0,-71-18 15,70 0-15,-88 0 16,54 0-16,-72-18 15,1 18-15</inkml:trace>
  <inkml:trace contextRef="#ctx0" brushRef="#br0" timeOffset="88127.89">22243 10319 0,'-53'70'16,"106"-140"-16,-142 158 0,54-53 15,0-17-15,-18 17 0,18-17 16</inkml:trace>
  <inkml:trace contextRef="#ctx0" brushRef="#br0" timeOffset="88639.29">19844 10107 0,'0'18'16,"35"35"-1,0-36-15,36 54 16,-36-54-16,53 36 15,-52-35-15,-1 0 16,0-18-16,-17 0 0</inkml:trace>
  <inkml:trace contextRef="#ctx0" brushRef="#br0" timeOffset="88801.49">20144 10248 0,'-53'106'16,"106"-212"-16,-124 265 0,36-53 15,35-71-15,0 0 0,0-17 16</inkml:trace>
  <inkml:trace contextRef="#ctx0" brushRef="#br0" timeOffset="96960">5768 11765 0,'53'0'15,"-18"0"-15,18-17 16,0 17-16,18-18 0,-1 18 16,18-18-16,-17 1 0,17 17 15,106-36-15,-106 36 16,89 0-16,-89 0 16,53-17-1,-88 17-15</inkml:trace>
  <inkml:trace contextRef="#ctx0" brushRef="#br0" timeOffset="97714.71">10883 11730 0,'0'18'16,"18"-1"15,17-17-16,0 0-15,71-17 16,-53 17-16,88 0 16,-53-18-16,1 18 15,16-18-15,1 18 0,18-17 0,-18 17 16,70 0-16,-123 0 16,35 0-1,-53 0-15</inkml:trace>
  <inkml:trace contextRef="#ctx0" brushRef="#br0" timeOffset="100785.42">16034 11889 0,'-18'0'15,"36"0"17,17 0-32,18 0 15,70 0-15,-17 0 16,106 0-16,-89 0 15,160 0 1,-160 0-16,142 0 16,-159 0-16,-36 0 15,-35 0-15</inkml:trace>
  <inkml:trace contextRef="#ctx0" brushRef="#br0" timeOffset="122535.59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 timeOffset="123431.46">5027 13705 0,'18'0'31,"17"0"-31,0 0 15,18-17-15,-18 17 16,18 0 0,-17 0-16,-19 0 0,19 17 15,-36 1 1</inkml:trace>
  <inkml:trace contextRef="#ctx0" brushRef="#br0" timeOffset="123575.11">5115 13882 0,'0'0'15,"53"17"-15,-18-17 16,1-17-16,-1 17 0,-17 0 16,17 0-16</inkml:trace>
  <inkml:trace contextRef="#ctx0" brushRef="#br0" timeOffset="124441.32">6209 13847 0,'18'0'16,"17"0"-1,0 0-15,0-18 0,36 0 16,-36 1-16,-17 17 16,-1-18-16,1 18 0,-36 0 47</inkml:trace>
  <inkml:trace contextRef="#ctx0" brushRef="#br0" timeOffset="124877.1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 timeOffset="125087.97">7444 13370 0,'0'0'15,"17"71"-15,-17-18 0,0 53 16,18-53-16,-18 35 16,18-35-16,-18 35 15,17-71 1,1 54-16,-18-53 16,17-1-16,1 1 15</inkml:trace>
  <inkml:trace contextRef="#ctx0" brushRef="#br0" timeOffset="125983.28">8184 13670 0,'18'0'16,"17"0"0,1 0-16,52-17 15,-35 17-15,35-18 16,-35 0-16,17 1 16,-52-1-1,17 0-15,-35 1 16,-17 17-1</inkml:trace>
  <inkml:trace contextRef="#ctx0" brushRef="#br0" timeOffset="126122">8573 13511 0,'-36'0'15,"19"18"-15,-1 35 16,0-35-16,1 17 16,-1 0-16,18 0 15,-35 1-15,35-19 16,-18-17-16,0 0 15,18-17 1</inkml:trace>
  <inkml:trace contextRef="#ctx0" brushRef="#br0" timeOffset="126271.85">8326 13406 0,'0'0'15,"17"52"-15,18 1 0,18 53 16,-17-53-16,-1 0 0,36 18 15,-36-36-15,-18 0 16,19-17-16,-19-1 16,-17 1-16</inkml:trace>
  <inkml:trace contextRef="#ctx0" brushRef="#br0" timeOffset="126957.62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 timeOffset="127307.55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 timeOffset="127424.51">9843 13776 0,'-36'18'0,"72"-36"16,-72 53-16,19-35 0,34 0 15,19 0 1</inkml:trace>
  <inkml:trace contextRef="#ctx0" brushRef="#br0" timeOffset="128079.69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 timeOffset="128691.31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 timeOffset="129069.06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 timeOffset="129179.46">12171 13776 0,'0'0'16</inkml:trace>
  <inkml:trace contextRef="#ctx0" brushRef="#br0" timeOffset="130060.84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 timeOffset="130438.18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 timeOffset="130804.36">14270 13123 0,'0'0'16,"-18"0"-16,18 18 15,-35 53-15,17-19 16,18 54-16,0-53 15,0 0-15,0 0 0,0-18 16,36 54-16,-1-54 16,18 35-1,-36-52-15,36 0 16,-35-18-16</inkml:trace>
  <inkml:trace contextRef="#ctx0" brushRef="#br0" timeOffset="131093.93">14499 12982 0,'0'0'15,"35"18"-15,-17 17 16,53 18-16,-36-18 15,0 1-15,0 17 16,1-1-16,-1 54 0,-17-53 16,-1 53-1,-17-53-15,-17 35 16,17-35-16,-18 18 16,0-36-16,1 0 15,17-17-15,-18-1 16</inkml:trace>
  <inkml:trace contextRef="#ctx0" brushRef="#br0" timeOffset="134231.96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 timeOffset="134718.93">5274 15293 0,'0'18'16,"18"-18"0,17 0-1,0 0-15,18 0 16,-35-18-16,17 18 0,-17 0 16,-1 0-16,1 0 15</inkml:trace>
  <inkml:trace contextRef="#ctx0" brushRef="#br0" timeOffset="134876.59">5345 15452 0,'53'17'0,"-106"-34"0,123 34 15,-35-17-15,18 0 16,-35 0-16,17 0 15</inkml:trace>
  <inkml:trace contextRef="#ctx0" brushRef="#br0" timeOffset="135832.52">6438 15064 0,'0'-18'15,"0"0"-15,18 18 16,-1 53-1,-17-17-15,36 69 16,-36-52-16,17 53 16,-17-53-1,0-18-15,0 36 16,0-36-16,18 0 16,0-35-16</inkml:trace>
  <inkml:trace contextRef="#ctx0" brushRef="#br0" timeOffset="136159.7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 timeOffset="136543.94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 timeOffset="146092.98">16598 13582 0,'-17'0'16,"52"0"15,53 0-15,-17-18-16,70 1 15,-53 17-15,53 0 16,-70 0-16,52 0 16,-70 0-16,53 0 15,-89 0-15,1 0 16,0 0-16,-36 0 16,-17 17-1,0-17-15,-18 0 16</inkml:trace>
  <inkml:trace contextRef="#ctx0" brushRef="#br0" timeOffset="146387.96">16722 13353 0,'0'0'15,"-18"0"-15,0 0 0,1 0 0,-36 35 16,35-17-16,-17-1 16,17 1-16,-35 35 15,53-18 1,0 0 0,36 1-1,-1-1-15,53 18 16,-17-36-16,-18 19 0,52-1 15,-52-17-15,0 17 16,-35-17-16</inkml:trace>
  <inkml:trace contextRef="#ctx0" brushRef="#br0" timeOffset="147371.38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 timeOffset="148261.03">20038 13441 0,'0'-18'16,"-18"18"-1,1-17 1,-1 17-1,0 17-15,-35 1 16,36-1-16,-1 1 0,-17 35 16,17-35-16,0 35 15,18-36-15,18 36 16,0-18 0,35-17-16,-18 0 15,18-1-15,-18-17 16,18-17-16,-35 17 15,-18-18 1,-18 0-16</inkml:trace>
  <inkml:trace contextRef="#ctx0" brushRef="#br0" timeOffset="148396.87">19861 13582 0,'0'0'15,"53"-18"-15,-17 18 0,-1 0 0,0-17 16,53-1-16,-52 18 16</inkml:trace>
  <inkml:trace contextRef="#ctx0" brushRef="#br0" timeOffset="148879.46">20461 13229 0,'18'0'16,"35"-17"0,-18 17-16,53-18 15,-35 18-15,18-18 16,-36 18-16,0-17 15,-17 17-15,-36 0 16</inkml:trace>
  <inkml:trace contextRef="#ctx0" brushRef="#br0" timeOffset="149178.84">20532 13264 0,'0'0'0,"0"36"0,0-19 16,0 19-16,0 52 15,0-35-15,-18 88 16,0-71-16,18 54 16,0-89-16,18 0 15,17 18-15,-17-35 16,0 0-16,35-1 15,-36-17-15,1 0 16,-1-17-16,19 17 0,-19 0 0,1-18 16,0 18-1</inkml:trace>
  <inkml:trace contextRef="#ctx0" brushRef="#br0" timeOffset="149617.62">21043 13653 0,'-17'0'0,"34"0"15,1-18 1,-1 18-16,36 0 16,-35 0-1,35-18-15,-18 18 16,-35-17-1</inkml:trace>
  <inkml:trace contextRef="#ctx0" brushRef="#br0" timeOffset="150068.51">21625 13317 0,'18'-17'16,"-18"34"15,0 1-31,-18 35 16,18-18-16,-17 18 15,17-18-15,17 1 16,-17-19-16,36 19 15,-19-19-15,71-17 16,-35 0-16,53 0 16,-53-17-16,53-19 15,-71 19-15,0-1 16,-52 0 0,-1 18-16</inkml:trace>
  <inkml:trace contextRef="#ctx0" brushRef="#br0" timeOffset="150292.27">21908 13388 0,'0'70'0,"0"-140"16,-18 176-16,18-18 15,0-53-15,0 18 16,18-18-16,-1 1 0,1 17 16,-1-36-16,1 1 15</inkml:trace>
  <inkml:trace contextRef="#ctx0" brushRef="#br0" timeOffset="150625.58">22313 13741 0,'0'0'0,"0"35"16,0 0-16,-17 1 0,-19 16 16,36-16-1,-17 17-15,-1-53 16,18 17-16,0 1 0</inkml:trace>
  <inkml:trace contextRef="#ctx0" brushRef="#br0" timeOffset="151002.88">22807 13529 0,'0'0'0,"-18"0"0,-17 35 15,35 1-15,-17 17 16,17-18-16,17 35 15,1-52-15,52 17 16,-34-35 0,52 0-16,-18-17 15,-34-36 1,-19 35-16,-17-17 16,-35-53-16,-18 35 15,-35 17 1,35 36-1,18 0-15,17 0 16</inkml:trace>
  <inkml:trace contextRef="#ctx0" brushRef="#br0" timeOffset="151431.09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 timeOffset="152770.26">16686 15381 0,'18'0'16,"0"0"-16,52 0 16,-17-18-16,53 18 15,-35-17-15,-1 17 16,106 0 0,-87 0-16,105 0 15,-124 0-15,71 17 16,-88-17-16,35 0 15,-105 0 1,-54 18 0</inkml:trace>
  <inkml:trace contextRef="#ctx0" brushRef="#br0" timeOffset="153077.56">16969 15134 0,'0'0'0,"-36"18"0,-52-1 15,35 1-15,0 0 16,-53 35-16,54-36 15,-19 19-15,53-1 16,1-18-16,17 1 16,35 0-16,36 17 15,-19-17-15,72 17 16,-53-17-16,-1-1 0,54 1 16,-72-18-16</inkml:trace>
  <inkml:trace contextRef="#ctx0" brushRef="#br0" timeOffset="154061.69">18979 15205 0,'0'17'15,"0"36"1,18 71-1,-18-71-15,0 70 16,0-70-16,0 53 16,18-71-16,-1-17 15,-17-1-15,18 1 0,17-18 16,-35-18-16</inkml:trace>
  <inkml:trace contextRef="#ctx0" brushRef="#br0" timeOffset="154361.78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 timeOffset="154595.5">19914 15046 0,'36'0'15,"-19"-18"-15,19 18 16,-1-17-16,0-1 0,0 18 0,1-18 16,34 1-16,-52 17 15,-1-18 1</inkml:trace>
  <inkml:trace contextRef="#ctx0" brushRef="#br0" timeOffset="154836.04">20373 14834 0,'-18'0'15,"1"0"1,-1 18-16,0 35 0,18-35 15,0-1-15,0 36 16,36-35-16,17 17 16,-18-35-16,35 0 15,-34 0-15,34-18 16,-34 18-16,-19-17 16,-34-1-1</inkml:trace>
  <inkml:trace contextRef="#ctx0" brushRef="#br0" timeOffset="155012.57">20567 14905 0,'-18'53'15,"36"-106"-15,-36 141 0,18-35 16,0-35-16,0 35 15,0-18-15,0-18 16,0 1-16,18 0 0</inkml:trace>
  <inkml:trace contextRef="#ctx0" brushRef="#br0" timeOffset="155829.54">21625 15628 0,'0'18'15,"18"-18"1,0 0-16,17 0 16,-18-18-16,1 18 15</inkml:trace>
  <inkml:trace contextRef="#ctx0" brushRef="#br0" timeOffset="155946.43">21996 15628 0,'17'0'16,"-34"0"-16,52 0 0</inkml:trace>
  <inkml:trace contextRef="#ctx0" brushRef="#br0" timeOffset="156085.94">22225 15610 0,'0'0'0,"18"0"32,-1 0-32,1 0 15</inkml:trace>
  <inkml:trace contextRef="#ctx0" brushRef="#br0" timeOffset="156552.64">23213 15222 0,'0'18'0,"17"17"16,-17-17-16,36 52 15,-36-17-15,35 36 16,-17-36-16,17 17 16,-17-35-16,17 18 15,-35-35-15,17 0 16</inkml:trace>
  <inkml:trace contextRef="#ctx0" brushRef="#br0" timeOffset="156859.46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 timeOffset="157165.3">24236 14993 0,'-18'0'16,"36"0"-16,-36 18 16,36 35-1,-1-36-15,19 1 16,-19 0-16,19-1 16,-1 1-16,0-18 15,-17 0-15,0 0 16,-18-18-16,0 1 15,-36-36 1,1 35-16,0-17 16,-1 35-16,-34 0 15,52 0-15</inkml:trace>
  <inkml:trace contextRef="#ctx0" brushRef="#br0" timeOffset="160163.01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 timeOffset="160790.7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 timeOffset="161023.66">6632 12136 0,'0'-18'15,"18"18"-15,17-18 16,-17 18-16,17-17 15,-17 17-15,-1 0 16,19-18-16,-19 18 16</inkml:trace>
  <inkml:trace contextRef="#ctx0" brushRef="#br0" timeOffset="161275.69">7020 11994 0,'-17'18'15,"-1"17"1,18-17-16,0 17 16,18-17-16,17 0 15,-17-1-15,34-17 16,-16 0-1,-1-17-15,-17 17 16,-1 0-16,1-18 0,0 18 16</inkml:trace>
  <inkml:trace contextRef="#ctx0" brushRef="#br0" timeOffset="161429.8">7161 12083 0,'0'0'16,"0"53"-16,0-36 0,0 36 16,0-35-16,18 17 15,-18-17-15,0-1 16</inkml:trace>
  <inkml:trace contextRef="#ctx0" brushRef="#br0" timeOffset="162287.97">5662 12136 0,'-18'0'16,"1"17"-1,17 18-15,-18 18 16,18 0-1,0 36-15,-17-37 16,17 1-16,0 0 0,0 0 16,0-18-16,0 1 0,0-1 15</inkml:trace>
  <inkml:trace contextRef="#ctx0" brushRef="#br0" timeOffset="163587.55">23989 12100 0,'18'0'15,"70"0"1,-35 0-16,105-17 16,-52 17-16,0-18 15,18 18-15,105-18 16,-123 1-16,17-1 16,-88 18-16,1 0 15</inkml:trace>
  <inkml:trace contextRef="#ctx0" brushRef="#br0" timeOffset="163893.69">24412 12330 0,'18'53'0,"0"-18"16,-18 53-16,0-35 15,0 0-15,0 0 16,0 0-16,-18-18 0,18 35 15,0-52-15,0 17 16,18-35-16</inkml:trace>
  <inkml:trace contextRef="#ctx0" brushRef="#br0" timeOffset="164177.37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 timeOffset="164515.61">25259 12365 0,'0'-18'16,"0"36"15,0 0-15,0-1-16,18 1 0,-1-1 15,-17 1-15,18-18 16,-1 0-16,1 0 16,17-18-16,-35 1 15,18-18-15,-18 17 16,-18-17-16,1 17 15,-36 0-15,35 18 16,-17 0 0</inkml:trace>
  <inkml:trace contextRef="#ctx0" brushRef="#br0" timeOffset="207728.41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 timeOffset="208127.89">25894 11113 0,'-18'0'0,"-35"17"15,18 1-15,-53 17 16,35-17-16,-35 35 16,52-18-1,-16 18-15,34-36 16,0 54-16,36-36 16,17 18-16,-17-18 15,17 18-15,-17-35 16,17 35-1,-35-35-15,18 17 16</inkml:trace>
  <inkml:trace contextRef="#ctx0" brushRef="#br0" timeOffset="-200259.25">4939 17039 0,'-18'0'16,"18"18"15,18 52-31,-18-17 16,18 71-16,-1 17 15,-17-71-15,0 72 16,0-107-16,18 53 16,-18-53-1,0 1-15,17-36 16,1 17-16</inkml:trace>
  <inkml:trace contextRef="#ctx0" brushRef="#br0" timeOffset="-199847.04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 timeOffset="-199067.7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 timeOffset="-198589.49">6403 17621 0,'0'0'16,"18"0"0,-1 0-1</inkml:trace>
  <inkml:trace contextRef="#ctx0" brushRef="#br0" timeOffset="-198451.08">6738 17586 0,'0'0'0,"18"0"15</inkml:trace>
  <inkml:trace contextRef="#ctx0" brushRef="#br0" timeOffset="-198313.08">6967 17586 0,'0'0'16,"0"-18"-16,18 18 15,-18 18 1,18-18-16</inkml:trace>
  <inkml:trace contextRef="#ctx0" brushRef="#br0" timeOffset="-198201.12">7144 17568 0,'0'18'16,"0"0"-16,17-18 15</inkml:trace>
  <inkml:trace contextRef="#ctx0" brushRef="#br0" timeOffset="-197783.91">7532 17110 0,'0'0'15,"0"35"-15,-18 0 0,18 36 16,18-18-16,-1 53 16,-17-53-16,18 70 15,-18-52 1,0-1-16,18-35 16,-1-35-16,1 0 15,0 0-15</inkml:trace>
  <inkml:trace contextRef="#ctx0" brushRef="#br0" timeOffset="-197467.08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 timeOffset="-197078.69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 timeOffset="-191227.58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 timeOffset="-190961.19">4339 11042 0,'18'0'16,"-36"0"-16,71 18 16,-35-18-16,17 17 0,18 1 15,35 0-15,-53-1 16,1 1-16,-1-1 0,18 19 16,-35-1-16,-1 18 15,-17-35-15,-17 52 16,-1-52-1,0 17-15,1-17 0,-36 17 16,35-35-16,0 18 16,-17-1-16,17-17 15</inkml:trace>
  <inkml:trace contextRef="#ctx0" brushRef="#br0" timeOffset="-189987.09">1834 12647 0,'0'71'16,"18"-36"-16,-18 35 16,0-34-16,0 52 15,0-53-15,18 18 16,-18-18-16,17 18 15,-17-35-15,18-18 16</inkml:trace>
  <inkml:trace contextRef="#ctx0" brushRef="#br0" timeOffset="-189671.12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 timeOffset="-189263.94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 timeOffset="-187596.12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 timeOffset="-187156.19">1076 14058 0,'0'0'16,"18"0"-16,-1 0 15,1 0-15,0 0 16,17 0-16,-18 0 0,1 0 0,0 0 16,-1 0-1</inkml:trace>
  <inkml:trace contextRef="#ctx0" brushRef="#br0" timeOffset="-187051.13">1147 14129 0,'17'17'15,"-34"-34"-15,52 34 0,-18-17 16,36 0-16,-17 0 0,-1-17 16</inkml:trace>
  <inkml:trace contextRef="#ctx0" brushRef="#br0" timeOffset="-186777.97">1376 13741 0,'0'0'0,"0"17"15,17 19-15,-17-19 16,0 19-16,18-1 0,-18 0 16,18 53-1,-1-52-15,-17 16 0,0 37 16,0-54-16,18 0 16,-18-17-16,18 0 0,-18-1 15</inkml:trace>
  <inkml:trace contextRef="#ctx0" brushRef="#br0" timeOffset="-186517.01">1517 14146 0,'0'0'0,"0"36"16,0-19-16,0 1 15,0 0-15,18-1 0,-18 1 16,35 0-16,-17-18 15,-1 0-15,18-18 16,-17 0-16,0 1 16,-18-1-16,17 0 0,-17 1 15,-17 17-15,-1-18 0,-17-17 16,17 35-16,1-18 16,17 0-16,-18 18 15,36 18 1</inkml:trace>
  <inkml:trace contextRef="#ctx0" brushRef="#br0" timeOffset="-186105.3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 timeOffset="-185932.41">2081 14199 0,'0'18'0,"0"17"15,0-17-15,0 35 16,18-53-16,-18 17 16</inkml:trace>
  <inkml:trace contextRef="#ctx0" brushRef="#br0" timeOffset="-185660.07">2240 14235 0,'0'0'0,"0"17"16,0 19-16,18-19 15,-1 18-15,1-35 16,17 18-1,-17-18-15,0-18 16,-1 18-16,-17-35 16,0 18-16,-17-19 15,-1 1 1,0 35-16,-17-35 16,17 35-16,1 0 15</inkml:trace>
  <inkml:trace contextRef="#ctx0" brushRef="#br0" timeOffset="-185220.27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 timeOffset="-185069.93">2769 13776 0,'0'0'0</inkml:trace>
  <inkml:trace contextRef="#ctx0" brushRef="#br0" timeOffset="-184747.7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 timeOffset="-184447.84">3087 13547 0,'0'17'16,"0"1"-16,0 0 0,17 17 16,1-17-16,17 17 15,-17-18-15,17 1 16,-17-18 0,0-18-1,-1 1-15,-17-1 16,0-17-16,0 17 15,-17-17-15,17 17 16,-18 1-16,0 17 16,18-18-1</inkml:trace>
  <inkml:trace contextRef="#ctx0" brushRef="#br0" timeOffset="-184164.51">3351 13511 0,'0'0'0,"0"18"16,0 17 0,18-17-16,-18 0 0,0-1 15,18 1-15,-1-18 16,1 18-16,0-18 15,-1-18-15,-17 0 16,0 1 0,0-1-16,0-17 15,-17 35-15,-1-36 16,0 36-16,1-17 16,17-1-1</inkml:trace>
  <inkml:trace contextRef="#ctx0" brushRef="#br0" timeOffset="-183981.13">3598 13335 0,'18'35'16,"-18"1"-16,0-19 15,18 71-15,-1-35 16,-17 36-16,18-37 15,-18 19-15,0-53 16,0 17-16,0-17 16</inkml:trace>
  <inkml:trace contextRef="#ctx0" brushRef="#br0" timeOffset="-183479.95">1094 15117 0,'17'0'31,"36"-36"-31,0 19 15,-18 17 1,-17 0-16,0 0 0,-1 0 16</inkml:trace>
  <inkml:trace contextRef="#ctx0" brushRef="#br0" timeOffset="-183368.41">1199 15275 0,'0'0'16,"36"0"-16,-1 0 15,0-17-15,18-1 16</inkml:trace>
  <inkml:trace contextRef="#ctx0" brushRef="#br0" timeOffset="-183069.08">1746 15028 0,'18'0'16,"0"0"-16,-1 0 0,1 0 16,-1-17-16,19 17 0,-19 0 15,36-18 1,-35 18-16</inkml:trace>
  <inkml:trace contextRef="#ctx0" brushRef="#br0" timeOffset="-182806.95">2205 14781 0,'-18'18'16,"1"35"-16,-1-35 0,0 17 15,18 18 1,0-18-16,18 0 15,17-17-15,36 0 16,-36-18-16,18 0 0,18-18 16,-19 18-16,-34 0 15,17 0-15,18-18 16,-35 18-16</inkml:trace>
  <inkml:trace contextRef="#ctx0" brushRef="#br0" timeOffset="-182619.18">2469 15046 0,'0'0'0,"0"53"0,0 53 16,0-53-16,-17 52 15,17-52-15,0 18 16</inkml:trace>
  <inkml:trace contextRef="#ctx0" brushRef="#br0" timeOffset="-181551.22">2452 14852 0,'0'18'31,"0"17"-31,0 0 16,-18 0-16,18 18 0,0 0 0,-17-17 15,17 52 1,0-53-16,0-17 0,0 17 16</inkml:trace>
  <inkml:trace contextRef="#ctx0" brushRef="#br0" timeOffset="-178769.44">27058 12612 0,'0'35'16,"-18"36"-16,18-36 15,0 18-15,18 0 0,-18-18 16,18 53-16,-1-52 16,1 16-1,0-34-15,-1-18 16,1 0-16</inkml:trace>
  <inkml:trace contextRef="#ctx0" brushRef="#br0" timeOffset="-178475.01">27428 12735 0,'0'0'0,"-17"71"16,-1-18-16,18-18 0,0 53 15,0-35-15,53 0 16,-35-18-16,52-17 16,-34-18-16,-1 0 15,18-35-15,-36 17 16,1-35-16,0 36 16,-36-36-16,-17 35 15,-18-35 1,35 35-16,-35 1 15,36 17-15,-1-18 16</inkml:trace>
  <inkml:trace contextRef="#ctx0" brushRef="#br0" timeOffset="-178107.13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 timeOffset="-176951.78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 timeOffset="-176767.57">30163 12841 0,'35'0'15,"-70"0"-15,105 18 0,-35-18 16,-17 0-16</inkml:trace>
  <inkml:trace contextRef="#ctx0" brushRef="#br0" timeOffset="-176651.09">30163 13000 0,'0'0'0,"17"0"0,18 18 0,1-18 15,34 0-15,-34 0 16</inkml:trace>
  <inkml:trace contextRef="#ctx0" brushRef="#br0" timeOffset="-176289.2">30868 12488 0,'-18'124'16,"36"-248"-16,-53 318 0,35-105 0,-18-19 15,18 1-15,0-1 16,0-17-16,18 0 0,-18 0 16,17 0-16,-17-35 15</inkml:trace>
  <inkml:trace contextRef="#ctx0" brushRef="#br0" timeOffset="-176034.28">31027 13018 0,'-18'52'16,"36"-104"-16,-36 140 0,18-53 15,18-17-15,-1-1 0,36 19 16,0-36-1,0 0 1,-35-53 0,-1 0-16,-34 35 15,-18-52-15,17 52 16,0 0-16,-17 18 16,17 0-16,1 0 15,17 18-15</inkml:trace>
  <inkml:trace contextRef="#ctx0" brushRef="#br0" timeOffset="-175616.01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 timeOffset="-175433.48">31768 13317 0,'-18'53'0,"36"-106"0,-36 142 16,18-54-16,0 35 15,0-52-15,18 35 16,-1-53-16</inkml:trace>
  <inkml:trace contextRef="#ctx0" brushRef="#br0" timeOffset="-175166.36">31962 13476 0,'0'0'16,"-18"35"-16,0 1 0,18-1 15,18-17-15,17-1 16,1-17-16,-1 0 15,0 0-15,-17-35 16,-18 17-16,17-35 16,-34 36-16,-36-19 15,35 36-15,-35 0 16,36 0 0,-36 36-16</inkml:trace>
  <inkml:trace contextRef="#ctx0" brushRef="#br0" timeOffset="-174698.86">32791 12929 0,'-18'18'15,"0"53"1,18-36-16,0 88 15,0-70-15,18 71 16,0-71-16,-1-1 16,19 1-16,-19-17 0,1-19 15,0 1-15,-1 0 0</inkml:trace>
  <inkml:trace contextRef="#ctx0" brushRef="#br0" timeOffset="-174177.75">30163 14093 0,'0'0'0,"17"0"0,18 0 16,36-17-1,-18 17-15,-18 0 16,0 0-16,1 17 16</inkml:trace>
  <inkml:trace contextRef="#ctx0" brushRef="#br0" timeOffset="-174064.39">30233 14217 0,'53'18'0,"-106"-36"0,141 53 15,0-35-15,-35 0 16,-17 0-16</inkml:trace>
  <inkml:trace contextRef="#ctx0" brushRef="#br0" timeOffset="-172830.78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 timeOffset="-168620.57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 timeOffset="-168030.8">12982 16969 0,'-17'-18'16,"17"0"-16,-18 1 16,0-1-1,1 18-15,-19 53 16,19-35-16,-1 70 15,18-53-15,18 53 16,-1-70-16,36 35 16,-17-36-16,-1 1 15,0-18-15,0 18 0,36-18 16,-53 0-16,17-18 16,-35 0-16,0 1 15</inkml:trace>
  <inkml:trace contextRef="#ctx0" brushRef="#br0" timeOffset="-167898.72">12876 17216 0,'0'0'16,"53"-18"-16,-17 18 0,-1 0 0,35-18 15,-34 1-15,-19 17 16</inkml:trace>
  <inkml:trace contextRef="#ctx0" brushRef="#br0" timeOffset="-167636.63">13406 16669 0,'17'-18'16,"54"0"-16,-1 1 16,-17-1-16,-17 1 15,-1-1-15,0 18 16,-17 0-16</inkml:trace>
  <inkml:trace contextRef="#ctx0" brushRef="#br0" timeOffset="-167387.12">13511 16669 0,'0'0'0,"0"35"0,18 0 16,-18 18-16,18 35 15,-18-35-15,0 0 0,0 18 16,0-18-16,17-18 0,-17 18 16,18-35-16,0 17 15,-1-18-15,19 1 0,-19-18 16,18 18-16,36-18 16,-53-18-16,-1 18 15,1 0-15,0 0 0</inkml:trace>
  <inkml:trace contextRef="#ctx0" brushRef="#br0" timeOffset="-166373.61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 timeOffset="-166224.19">14923 17216 0,'-18'17'15,"36"-34"-15,-36 52 0,-17 0 16,17-17-16,18-1 15,-18 1-15,18 0 0,-17-1 0,17 1 16,17-18 0</inkml:trace>
  <inkml:trace contextRef="#ctx0" brushRef="#br0" timeOffset="-165823.01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 timeOffset="-165372.8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 timeOffset="-164988.21">15293 17198 0,'-18'18'16,"18"-1"-16,18 18 15,-18-17-15,18 17 16,-18-17-1,17 0-15,-17-1 16,18-17-16</inkml:trace>
  <inkml:trace contextRef="#ctx0" brushRef="#br0" timeOffset="-164110.5">13653 17956 0,'0'18'16,"17"-18"0,1 0-16,35 0 15,-18-18-15,-17 18 0,17 0 16,0 0-1,18 0-15</inkml:trace>
  <inkml:trace contextRef="#ctx0" brushRef="#br0" timeOffset="-163881.95">13741 18009 0,'0'0'15,"0"71"-15,0 35 16,0-53-16,0 0 0,0-1 16,0 1-16,0 36 15,0-72-15,35 36 16,-17-53-16,17 18 16,0-18-16,-17 0 15,17-18-15,-17 18 0,17-18 16,-17 18-16,-1 0 15</inkml:trace>
  <inkml:trace contextRef="#ctx0" brushRef="#br0" timeOffset="-163537.11">14129 18274 0,'17'0'31,"19"0"-15,-19 0-16,1 0 16,0 0-16,-1 0 0,1 0 15</inkml:trace>
  <inkml:trace contextRef="#ctx0" brushRef="#br0" timeOffset="-163249.68">14517 18027 0,'-18'18'15,"1"-1"-15,-1 19 16,18-19-16,-18 1 16,36 17-1,0 0-15,-1-35 16,36 36-16,-18-36 16,36 17-16,-36-17 15,18 0 1,-35 0-16,-1-17 15</inkml:trace>
  <inkml:trace contextRef="#ctx0" brushRef="#br0" timeOffset="-163071.55">14728 18045 0,'0'88'15,"0"-176"-15,0 229 0,0-53 16,0-53-16,36 18 16,-36-35-1,35-1-15</inkml:trace>
  <inkml:trace contextRef="#ctx0" brushRef="#br0" timeOffset="-162894.89">14975 18380 0,'0'0'16,"-17"53"-16,17-18 0,-18 18 16,1-36-16,17 1 15</inkml:trace>
  <inkml:trace contextRef="#ctx0" brushRef="#br0" timeOffset="-162336.35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 timeOffset="-161942.61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 timeOffset="-161069.04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 timeOffset="-158576.95">19650 17445 0,'0'-18'0,"0"36"16,17-18-16,1 0 15,17 0-15,-17 0 16,17 0-16,-17 0 16,17 0-16,0-18 0,1 18 15</inkml:trace>
  <inkml:trace contextRef="#ctx0" brushRef="#br0" timeOffset="-158443.98">19685 17621 0,'35'0'0,"-70"0"0,106 0 16,-36 0-16,71-17 15,-71-1-15,53-35 16</inkml:trace>
  <inkml:trace contextRef="#ctx0" brushRef="#br0" timeOffset="-157720.7">20602 17110 0,'0'17'15,"18"1"-15,-18 0 16,0-1 0,0 1-1,0 0 1,0 34-16,-18-16 16,18-1-16,0 71 15,0-36-15,18 54 16,0-71-16,-1 35 15,1-70-15,17 17 16,-17-17-16,-1-18 16,-17-18-16</inkml:trace>
  <inkml:trace contextRef="#ctx0" brushRef="#br0" timeOffset="-157370.81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 timeOffset="-156681.05">21572 17074 0,'0'18'31,"0"17"-15,0-17-16,18 0 15,0-18-15,-18-18 16,0 0 0,-18-35-1,18 36-15,0-36 16,0 18-16,0-1 15,18 19-15,17-1 16,0 0-16,36 18 16,-36 0-16,36 18 15,-36-18 1,-17 0-16,-1 18 0,1-18 16</inkml:trace>
  <inkml:trace contextRef="#ctx0" brushRef="#br0" timeOffset="-146759.35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 timeOffset="-144902.3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 timeOffset="-143207.56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 timeOffset="-141455.79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 timeOffset="-138585.65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 timeOffset="-134718.11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 timeOffset="-130444.13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51:38.5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 timeOffset="8091.63">3933 5239 0,'18'0'16,"0"0"-1,35 0 1,-18 0-16,36 0 16,-36-18-16,0 18 0,36 0 15,-54-18-15,-17 36 16</inkml:trace>
  <inkml:trace contextRef="#ctx0" brushRef="#br0" timeOffset="8236.03">3986 5468 0,'53'-18'15,"-106"36"-15,142-53 0,-54 17 0,0 18 16,0 0-16,-17 0 16,17 0-16,-17 18 15</inkml:trace>
  <inkml:trace contextRef="#ctx0" brushRef="#br0" timeOffset="9404.53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 timeOffset="9860.05">6209 5239 0,'-18'0'94,"18"17"-78,0 1-16,-17-18 15</inkml:trace>
  <inkml:trace contextRef="#ctx0" brushRef="#br0" timeOffset="10350.59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 timeOffset="11084.32">8431 5468 0,'18'18'31,"0"-18"-15</inkml:trace>
  <inkml:trace contextRef="#ctx0" brushRef="#br0" timeOffset="11250.71">8890 5486 0,'18'17'16,"-1"-17"-16,1 0 16,0-17-16,17 17 15,18-18-15</inkml:trace>
  <inkml:trace contextRef="#ctx0" brushRef="#br0" timeOffset="11379.01">9331 5450 0,'18'0'16,"-18"-17"-16,35 17 15,-17-18-15,17 1 16</inkml:trace>
  <inkml:trace contextRef="#ctx0" brushRef="#br0" timeOffset="11512.08">9596 5415 0,'0'0'16,"17"0"-1,1-17-15,-1 17 16,1 0-16</inkml:trace>
  <inkml:trace contextRef="#ctx0" brushRef="#br0" timeOffset="12090.03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 timeOffset="12223.04">11483 5239 0,'18'0'31,"-1"0"-15</inkml:trace>
  <inkml:trace contextRef="#ctx0" brushRef="#br0" timeOffset="12631.02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 timeOffset="13035.66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 timeOffset="13441.51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 timeOffset="22399.5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 timeOffset="22716.57">5680 6791 0,'0'35'15,"17"-17"-15,-17 17 16,36 18-16,-19-18 0,36 54 16,-35-54-16,17 18 15,-17-36-15,17 19 0,18-1 16,-18-35-1,18 0-15,-18-35 16,18-18-16,-17 0 16,17-35-16,-36 52 15,18-17 1</inkml:trace>
  <inkml:trace contextRef="#ctx0" brushRef="#br0" timeOffset="23846.39">5468 7549 0,'0'-17'0,"18"34"31,-18 19-31,17-1 15,-17 0-15,0 18 0,0 0 16,18 0-16,-18 0 0,0 53 16,0-71-16,18 18 15,-18-18-15,0-17 16,17-18-16,1 18 0,0-18 16</inkml:trace>
  <inkml:trace contextRef="#ctx0" brushRef="#br0" timeOffset="24179.21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 timeOffset="31042.6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 timeOffset="31371.52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 timeOffset="32416.94">11395 7602 0,'-18'36'16,"0"-1"0,18 0-16,0 18 0,0 53 15,0-53-15,18 35 16,-18-53-16,35 18 15,-17-35-15,17 17 16,-35-17-16</inkml:trace>
  <inkml:trace contextRef="#ctx0" brushRef="#br0" timeOffset="32711.14">11677 7885 0,'18'17'16,"-18"1"-16,17 17 16,1 0-16,17-17 15,-17 0 1,35-18-16,-36 0 16,19 0-16,-1-36 15,-35 19-15,18-18 16,-18 17-16,-36-17 15,19-1-15,-36 19 16,35-1-16,-17 18 16,17 0-1,1 0-15,17 18 16,17-18-16</inkml:trace>
  <inkml:trace contextRef="#ctx0" brushRef="#br0" timeOffset="33016.99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 timeOffset="33306.44">12735 7743 0,'0'0'0,"-17"18"16,17 35-1,0-35-15,17 52 16,1-52-16,35 35 16,-36-36-16,19 1 15,-19-18-15,19 0 16,-36-18-16,17-17 16,-34 18-16,-19-19 15,19 1 1,-54 0-16,54 17 15,-36 0 1,35 18-16,18 18 0,18 0 16,-1-18-1</inkml:trace>
  <inkml:trace contextRef="#ctx0" brushRef="#br0" timeOffset="37610.73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 timeOffset="38378.06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 timeOffset="38545.92">22049 6632 0,'17'0'31,"1"0"-31,0 0 16,-1 0 0</inkml:trace>
  <inkml:trace contextRef="#ctx0" brushRef="#br0" timeOffset="38956.72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 timeOffset="40451.64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 timeOffset="40608.66">28240 6738 0,'0'0'16,"-18"-18"-16,18 1 0,0-1 15,18 18 1,0-17 0,-1 17-16,1 0 0,-1 17 15</inkml:trace>
  <inkml:trace contextRef="#ctx0" brushRef="#br0" timeOffset="40992.22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 timeOffset="41415.2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 timeOffset="41826.5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 timeOffset="43021.94">22525 5045 0,'0'-18'16,"0"36"-16,18-36 15,-18 0-15,17 18 0,54 36 16,-36-19-16,18 19 16,0-19-16,0 19 0,53 34 15,-54-52 1,-16 17-16,-1-35 0,18 0 15</inkml:trace>
  <inkml:trace contextRef="#ctx0" brushRef="#br0" timeOffset="43160.38">22895 5045 0,'0'0'15,"-53"70"-15,18-17 0,-18 35 16,53-52-16,0 17 15,18-18-15,35 18 16</inkml:trace>
  <inkml:trace contextRef="#ctx0" brushRef="#br0" timeOffset="43384.52">23671 5080 0,'53'53'16,"-106"-106"-16,142 141 0,-54-70 0,0 17 16,18-17-16,-18 17 0,18-17 15,35-1-15,-70-17 16,17 0-16</inkml:trace>
  <inkml:trace contextRef="#ctx0" brushRef="#br0" timeOffset="43533.03">24024 5009 0,'0'0'16,"-53"71"-16,36-18 15,-19 0-15,1 0 16,0-18-16,17 18 0,18 18 15,0-36-15,0-18 0</inkml:trace>
  <inkml:trace contextRef="#ctx0" brushRef="#br0" timeOffset="43950.19">24589 5256 0,'0'0'16,"35"18"-16,0 17 0,53 18 15,-52-35 1,69 17-16,-34-17 16,-18-1-16,0-17 0,-18 0 15,36 0-15</inkml:trace>
  <inkml:trace contextRef="#ctx0" brushRef="#br0" timeOffset="44099.89">24959 5221 0,'-71'53'0,"36"-18"16,-18 1-16,0 52 15,36-53-15,-1 0 16,0 1-16,18 17 16,0-36-16</inkml:trace>
  <inkml:trace contextRef="#ctx0" brushRef="#br0" timeOffset="44579.3">23442 5151 0,'-18'0'16,"18"17"-1,36 1 1,-1 17-16,53 18 15,-53-35-15,71 35 16,-70-36 0,34 19-16,-52-36 15,-1 17-15,1-17 0</inkml:trace>
  <inkml:trace contextRef="#ctx0" brushRef="#br0" timeOffset="44740.16">23671 5133 0,'0'0'15,"-35"70"-15,17-34 16,1 17-16,17 35 0,0-35 16,17 53-1,19-71-15</inkml:trace>
  <inkml:trace contextRef="#ctx0" brushRef="#br0" timeOffset="45157">25400 5203 0,'0'0'15,"-35"0"-15,17 0 0,18 18 16,0 0-16,18 17 16,52 18-16,-34-18 15,69 18 1,-69-35-16,-1-1 15,0-17-15,1 0 0,-19 0 16,1-17-16</inkml:trace>
  <inkml:trace contextRef="#ctx0" brushRef="#br0" timeOffset="45295.97">25612 5203 0,'0'0'16,"-53"71"-16,35-36 0,-17 54 15,35-37-15,0-16 0,53 34 16,-36-34-16</inkml:trace>
  <inkml:trace contextRef="#ctx0" brushRef="#br0" timeOffset="45691">27111 5309 0,'0'0'15,"0"18"-15,18-18 0,-18 18 16,53 35-16,35-18 15,18 18 1,-36-36-16,-17-17 16,-18 18-16,36-18 15,-53 0-15</inkml:trace>
  <inkml:trace contextRef="#ctx0" brushRef="#br0" timeOffset="45846.92">27428 5327 0,'-35'53'16,"70"-106"-16,-87 141 16,34-35-16,0-18 15,18 36-15,0-53 16,-17 52-16,17-52 16</inkml:trace>
  <inkml:trace contextRef="#ctx0" brushRef="#br0" timeOffset="46080.23">26353 5398 0,'0'35'15,"0"-70"-15,17 87 0,1-16 0,70 17 16,-35-36-16,17 1 16,36 17-16,-70-35 15,16 18-15</inkml:trace>
  <inkml:trace contextRef="#ctx0" brushRef="#br0" timeOffset="46235.51">26547 5433 0,'0'0'15,"-53"53"-15,17-18 0,1 18 16,35-35-16,35 34 16,1-34-16</inkml:trace>
  <inkml:trace contextRef="#ctx0" brushRef="#br0" timeOffset="47169.96">26123 5380 0,'-17'0'0,"34"18"47,18-1-32,-17 1-15,53-1 16,-36 1-16,-17-18 15,17 18-15,-17-1 0,-1 1 16</inkml:trace>
  <inkml:trace contextRef="#ctx0" brushRef="#br0" timeOffset="47331.93">26282 5362 0,'0'0'16,"-35"71"-16,17-36 0,-17 53 16,35-52-16,0 52 15,0-53-15,0 0 16</inkml:trace>
  <inkml:trace contextRef="#ctx0" brushRef="#br0" timeOffset="79002.87">1834 10037 0,'0'0'0,"0"-18"16,18 18 15,0 70-16,-1-17-15,1 18 16,17 123-16,-17-88 16,-18 0-16,18-1 15,-1 54-15,-17-106 16,18 0-16,-1 53 16,-17-71-16,0-17 0,36 17 15,-19-35 1</inkml:trace>
  <inkml:trace contextRef="#ctx0" brushRef="#br0" timeOffset="79203.64">2240 10760 0,'0'0'15,"53"0"-15,-18 0 0,18-18 16,-17 18-16,34-18 16,-52 18-16,17 0 15,-17 0 1</inkml:trace>
  <inkml:trace contextRef="#ctx0" brushRef="#br0" timeOffset="79909.78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 timeOffset="82594.83">4516 10530 0,'17'0'16,"1"0"15,17 0-31,-17 0 16,17-17-16,-17 17 0,17 0 15,-17 0-15,-1-18 16,1 18-16,0 0 0</inkml:trace>
  <inkml:trace contextRef="#ctx0" brushRef="#br0" timeOffset="82734.35">4586 10707 0,'35'0'15,"-70"0"-15,106 0 0,-36 0 0,36-18 16,-54 1-16,18 17 0,1 0 16</inkml:trace>
  <inkml:trace contextRef="#ctx0" brushRef="#br0" timeOffset="83362.72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 timeOffset="83541.97">6421 10460 0,'-18'0'16,"36"0"15,-1 0 0</inkml:trace>
  <inkml:trace contextRef="#ctx0" brushRef="#br0" timeOffset="83852.14">6809 10107 0,'0'0'15,"17"0"-15,-17 18 32,18 52-32,0-17 15,-18-18-15,17 18 0,-17 18 16,35 35-16,-17-71 15,0 53 1,-18-52-16,17-19 16,-17 1-16,0-1 0,18 1 15,-18-36 1,0 1-16,0-1 16,0 1-16</inkml:trace>
  <inkml:trace contextRef="#ctx0" brushRef="#br0" timeOffset="84335.73">8855 10601 0,'0'-18'31,"17"18"-15,1 0-16,-18-17 0</inkml:trace>
  <inkml:trace contextRef="#ctx0" brushRef="#br0" timeOffset="84486.05">9402 10583 0,'17'0'32,"18"-17"-32,1 17 15</inkml:trace>
  <inkml:trace contextRef="#ctx0" brushRef="#br0" timeOffset="84602.54">9737 10566 0,'17'17'16,"1"-17"0,0 0-16</inkml:trace>
  <inkml:trace contextRef="#ctx0" brushRef="#br0" timeOffset="84725.65">10019 10566 0,'18'0'31,"-18"-18"-15</inkml:trace>
  <inkml:trace contextRef="#ctx0" brushRef="#br0" timeOffset="85248.36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 timeOffset="85403.61">11695 10478 0,'17'0'31</inkml:trace>
  <inkml:trace contextRef="#ctx0" brushRef="#br0" timeOffset="85730.99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 timeOffset="86082.3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 timeOffset="87227.39">13370 10213 0,'18'-18'16,"0"18"77,-18 18-46,0 0-31,0 17-1,17 35-15,-17-34 0,0-1 16,35 53 0,-17-35-16,0 35 15,-18-52-15,17 16 16,1 1-16,-18-35 16,0 17-16</inkml:trace>
  <inkml:trace contextRef="#ctx0" brushRef="#br0" timeOffset="129059.37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 timeOffset="131538.88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 timeOffset="131733.89">22560 10883 0,'0'0'0,"0"-17"16,18 17-1,-1 0-15,1 0 16,17-18 0,-35 0-1</inkml:trace>
  <inkml:trace contextRef="#ctx0" brushRef="#br0" timeOffset="132040.58">22913 10672 0,'0'-18'16,"18"18"-16,-18 18 15,0-1-15,17 54 16,-17-36-16,18 53 16,-18-53-1,17 71-15,-17-70 16,18 52-16,-18-71 15,35 36 1,-17-53-16</inkml:trace>
  <inkml:trace contextRef="#ctx0" brushRef="#br0" timeOffset="133491.06">25770 9807 0,'-17'0'15,"-1"53"1,1-18-16,17 54 16,0-36-16,17 52 15,1-69-15,-18-1 16,17 0-16,19 18 16,-36-35-16,17 17 15,-34-17-15</inkml:trace>
  <inkml:trace contextRef="#ctx0" brushRef="#br0" timeOffset="133913.94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 timeOffset="134059.29">25700 10936 0,'0'0'15,"18"0"1,-1-18 0,1 18-1</inkml:trace>
  <inkml:trace contextRef="#ctx0" brushRef="#br0" timeOffset="134381.58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 timeOffset="134576.45">26370 10883 0,'18'18'15,"-36"-36"-15,36 71 16,-1 0-16,1-35 15,-18 52 1,18-34-16,-1-1 16,1-18-16,0 19 15</inkml:trace>
  <inkml:trace contextRef="#ctx0" brushRef="#br0" timeOffset="135387.88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 timeOffset="135542.97">28628 10971 0,'35'0'0,"-17"0"31,-18 18-15,17-18-16</inkml:trace>
  <inkml:trace contextRef="#ctx0" brushRef="#br0" timeOffset="135882.62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 timeOffset="136382.58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 timeOffset="136616.16">30180 10866 0,'0'0'0,"18"-18"0,-1 18 15,1 18 1,-18-1-16,18 36 16,-1-18-16,-17 54 15,0-36-15,18-18 16,-18 0-16,18 0 0,-1 18 16,-17-17-16,18-19 15</inkml:trace>
  <inkml:trace contextRef="#ctx0" brushRef="#br0" timeOffset="141566.97">21625 12065 0,'0'-18'0,"0"1"0,-17 17 15,34 17 1,1 72 0,0-37-16,-1 90 15,1-72 1,-1 71-16,-17-88 15,18 35-15,0-70 16,-1 35-16,1-53 16,0 0-16,-1-18 15</inkml:trace>
  <inkml:trace contextRef="#ctx0" brushRef="#br0" timeOffset="141851.26">22049 12365 0,'-18'18'16,"0"34"0,18 37-1,0-1 1,36-35-16,17 0 16,-1-36-16,-16 1 0,17-18 15,-18 0-15,53-35 16,-53-36-16,-17 1 15,-71-1 1,18 36-16,0-1 0,-54-16 16,36 16-16,-35 19 15,35 17 1,18 17-16,53-17 16</inkml:trace>
  <inkml:trace contextRef="#ctx0" brushRef="#br0" timeOffset="142461.59">22525 12153 0,'18'-17'31,"17"17"-15,0 0-16,0 0 16,-17 0-16,0 0 15,-1 0-15</inkml:trace>
  <inkml:trace contextRef="#ctx0" brushRef="#br0" timeOffset="142712.49">22983 11924 0,'0'-18'16,"0"36"-1,18 17 1,-18 0-16,18 1 16,-1 17-16,1 0 15,-18-18-15,18 35 16,-1-52-16</inkml:trace>
  <inkml:trace contextRef="#ctx0" brushRef="#br0" timeOffset="143790.17">28787 12206 0,'0'18'31,"0"35"-31,0 0 16,17 35-16,-17-35 15,0 0-15,18 0 0,0 35 16,-18-53-16,17 18 15,-17-35-15,18-18 16</inkml:trace>
  <inkml:trace contextRef="#ctx0" brushRef="#br0" timeOffset="144107.47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 timeOffset="144437.05">29968 12224 0,'36'-18'15,"-1"18"-15,-17 0 0,-1 0 16,36-18-16,-35 18 16</inkml:trace>
  <inkml:trace contextRef="#ctx0" brushRef="#br0" timeOffset="144799.42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 timeOffset="182962.12">21908 13264 0,'17'0'47,"36"0"-32,-18 0-15,1 0 16,34-17-16,36 17 16,-35 0-16,52-18 15,-70 18-15,0 0 16,35-17-16</inkml:trace>
  <inkml:trace contextRef="#ctx0" brushRef="#br0" timeOffset="184136.83">28945 13370 0,'18'0'16,"0"0"0,-1 0-16,36 0 0,71 0 15,-54 0-15,160 0 16,-125 0-16,19 0 16,17-17-16,-18 17 0,89 0 15,-124 0-15,1 0 16,-72 0-16</inkml:trace>
  <inkml:trace contextRef="#ctx0" brushRef="#br0" timeOffset="189714.31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 timeOffset="190114.92">24095 14305 0,'0'0'16,"17"-53"-16,-17 36 0,-35 17 16,17 0-16,-34 53 15,16-18 1,19 0-16,-19 0 0,1 71 15,35-71-15,0 54 16,0-72-16,18 19 16,17-36-16,-17 17 0,70-17 15,-53 0-15,36-17 16,-36 17-16,0-18 16,-35 0-1</inkml:trace>
  <inkml:trace contextRef="#ctx0" brushRef="#br0" timeOffset="190244.67">23918 14552 0,'0'0'0,"71"0"16,-36 0-16,18 0 16,0 0-16,0 0 0,0-18 15,0 18-15,-36-17 16</inkml:trace>
  <inkml:trace contextRef="#ctx0" brushRef="#br0" timeOffset="190705.91">24959 13952 0,'0'0'0,"18"0"16,35 0-1,-36 0-15,36-17 16,18 17-16,-36 0 16,18-18-16,-35 18 15,-36 0-15,0 0 16</inkml:trace>
  <inkml:trace contextRef="#ctx0" brushRef="#br0" timeOffset="190911.4">25030 13970 0,'0'88'16,"0"-176"-16,17 211 0,-17 1 15,0-53-15,-17 70 16,17-88-16,0-1 16,17 1-16,1-17 0,17-1 15,36 0-15,-36-17 16,18-18-16,0 0 0,-18 0 15,18-18-15,18 1 16</inkml:trace>
  <inkml:trace contextRef="#ctx0" brushRef="#br0" timeOffset="192105.5">25735 14411 0,'18'0'16,"-18"-18"0,53 18-1,-36 0-15,19 0 16,-19-17-16,19 17 16,-36-18-16</inkml:trace>
  <inkml:trace contextRef="#ctx0" brushRef="#br0" timeOffset="192679.53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 timeOffset="193640.76">27182 14587 0,'-18'53'16,"0"-17"-16,-17 16 16,17-34-1,-17 17-15,17-17 0,-17 0 16,-18-1-1,36 1-15</inkml:trace>
  <inkml:trace contextRef="#ctx0" brushRef="#br0" timeOffset="193969.27">27570 14482 0,'17'0'15,"19"0"1,52-18 0,0 18-1,-53-18-15,36 1 16,-54 17-16,36-18 16</inkml:trace>
  <inkml:trace contextRef="#ctx0" brushRef="#br0" timeOffset="194292.07">28399 14146 0,'17'18'0,"-17"0"16,0-1-16,0 19 0,18-1 16,-18 53-16,18 0 15,-18-35-15,17 18 16,-17-36-16,18 0 15,-1-35-15,-17-17 16</inkml:trace>
  <inkml:trace contextRef="#ctx0" brushRef="#br0" timeOffset="194741.53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 timeOffset="212943.48">23319 15804 0,'0'-17'16,"17"17"-16,1 17 16,0 36-16,-18 0 15,17 18-15,-17-1 0,18 1 16,-18 88-16,0-89 15,17 1-15,-17 17 16,0-53-16,18 1 16,-18-19-16,18-17 15,-18-17-15</inkml:trace>
  <inkml:trace contextRef="#ctx0" brushRef="#br0" timeOffset="213099.52">23760 16281 0,'53'0'15,"-106"0"-15,123 0 0,-52 0 0,17 0 16,0 0-16,18 0 16,-35-18-16</inkml:trace>
  <inkml:trace contextRef="#ctx0" brushRef="#br0" timeOffset="213605.26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 timeOffset="213811.01">25206 16210 0,'0'0'15,"53"-17"-15,-35 17 0,34 0 16,-16-18-16,-1 18 16,-17 0-1</inkml:trace>
  <inkml:trace contextRef="#ctx0" brushRef="#br0" timeOffset="213927.39">25365 16351 0,'0'0'16,"53"0"-16,-18-17 0,0 17 0,0-18 16,-17 0-16</inkml:trace>
  <inkml:trace contextRef="#ctx0" brushRef="#br0" timeOffset="214339.52">26335 15963 0,'-18'71'15,"36"-142"-15,-36 195 0,18-89 0,0 53 16,0-35-16,0 18 16,18-54-1,0 1-15,34 0 16,-16-18-16,-1 0 16</inkml:trace>
  <inkml:trace contextRef="#ctx0" brushRef="#br0" timeOffset="214607.5">26705 16157 0,'0'0'16,"0"71"-16,0-18 0,18 0 16,0-18-16,17-17 15,-18 17-15,54-35 16,0 0-16,-36-18 15,0-35 1,-17 18-16,-18-18 16,-18 18-16,-35-18 15,18 35-15,0 18 0,-1-17 16,19 17-16,-19 0 16,36-18-16,-17 18 0</inkml:trace>
  <inkml:trace contextRef="#ctx0" brushRef="#br0" timeOffset="-214621.37">27270 15963 0,'0'0'15,"0"-17"-15,0-1 0,0 0 0,-18-17 16,18 17 0,0-17-16,18 17 15,35 18 1,-36 0-16,54 18 16,-36-18-16,18 18 15,-35-18 1</inkml:trace>
  <inkml:trace contextRef="#ctx0" brushRef="#br0" timeOffset="-213666.74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 timeOffset="-213460.39">24412 17621 0,'0'0'16,"36"0"-16,-1 0 0,-18 0 15,36-17-15,-17 17 16,-19 0-16</inkml:trace>
  <inkml:trace contextRef="#ctx0" brushRef="#br0" timeOffset="-213343.34">24500 17798 0,'53'17'16,"-106"-34"-16,142 34 0,-19-34 15,-35 17-15</inkml:trace>
  <inkml:trace contextRef="#ctx0" brushRef="#br0" timeOffset="-212932.36">25682 17304 0,'18'17'16,"-18"72"-1,0-36-15,0 88 16,-18-88-16,18 17 15,0 1 1,0-36-16,0 0 0,0-17 16,18-18-16,0 0 0,-18-18 15</inkml:trace>
  <inkml:trace contextRef="#ctx0" brushRef="#br0" timeOffset="-212773.34">26035 17692 0,'53'0'15,"-106"0"-15,124 0 0,-36 0 0,18-18 16,-36 1-16,19 17 16</inkml:trace>
  <inkml:trace contextRef="#ctx0" brushRef="#br0" timeOffset="-212365.6">26899 17515 0,'0'18'16,"0"17"0,0 54-1,-17-37-15,-1 54 16,0-53-16,18 0 0,0 35 16,0-52-16,36-1 15,-19-35-15,19 0 16</inkml:trace>
  <inkml:trace contextRef="#ctx0" brushRef="#br0" timeOffset="-212097.57">27164 17851 0,'0'0'0,"0"35"0,35 35 16,-17-52-1,35 17-15,-18-17 16,36-18-16,-36 0 16,0-18-16,-17-35 15,-1 18-15,-17 0 16,-17-18-16,-1 18 0,-17-1 16,17-17-16,-52-17 15,52 52-15,-17-17 16,17 17-16,0 18 15,36 0-15</inkml:trace>
  <inkml:trace contextRef="#ctx0" brushRef="#br0" timeOffset="-211824.57">27658 17392 0,'0'0'16,"0"-18"-1,0-17 1,0 17-16,-18-35 16,18 36-16,35-18 15,1 35-15,17 0 16,-18 0-16,53 17 15,-53-17-15,36 0 16,-53 0-16</inkml:trace>
  <inkml:trace contextRef="#ctx0" brushRef="#br0" timeOffset="-210874.91">27252 17692 0,'18'0'0,"-18"-18"31,0 36-15,-18-18-16,0 17 15,-17 36 1,18-35-16,-1 17 16,0-17-16,18 17 15,0-17-15</inkml:trace>
  <inkml:trace contextRef="#ctx0" brushRef="#br0" timeOffset="-201682.51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 timeOffset="-200591.24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 timeOffset="-200413.84">22190 8643 0,'17'0'16,"1"18"0,0-1 15</inkml:trace>
  <inkml:trace contextRef="#ctx0" brushRef="#br0" timeOffset="-200041.93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 timeOffset="-199095.61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 timeOffset="-198957.3">25435 8643 0,'18'0'31,"0"0"-15</inkml:trace>
  <inkml:trace contextRef="#ctx0" brushRef="#br0" timeOffset="-198578.77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 timeOffset="-198262.7">25964 8555 0,'-17'0'0,"34"0"0,-52 0 16,0 35 0,17-17-16,18-1 15,0 19-15,0-19 0,0 1 16,18 0-16,17-18 16,-17 0-16,17-18 15,-17 0-15,-1-17 16,-17 17-16,18 1 15,-18 34 17,0 36-32,0-17 15,35 17-15,-17-36 16,17 18 0</inkml:trace>
  <inkml:trace contextRef="#ctx0" brushRef="#br0" timeOffset="-197355.21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 timeOffset="-195843.15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 timeOffset="-195703.05">28787 8696 0,'17'0'31,"-17"18"-31,18-18 0</inkml:trace>
  <inkml:trace contextRef="#ctx0" brushRef="#br0" timeOffset="-195319.02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 timeOffset="-194807.46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 timeOffset="-194419.53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 timeOffset="-126348.2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 timeOffset="-121472.38">29069 5133 0,'18'0'31,"87"-53"-15,-16 18-16,16-1 15,142-52 1,18-18-16,-142 71 16,-17-18-16,106-17 15,-124 34-15,-35 1 16,-18 17-16,-17 1 0,-18-1 15,-18 18-15</inkml:trace>
  <inkml:trace contextRef="#ctx0" brushRef="#br0" timeOffset="-121056.01">29386 4692 0,'18'-18'16,"0"18"-16,-36 0 47,-35 53-47,18-17 15,-71 34-15,71-35 16,-71 54-16,53-54 16,0 35-1,35-52-15,18 17 0,18 1 16,17-1-16,89 18 15,-54-36-15,89 19 16,-71-19-16,53-17 16,-70 18-16,-18-18 15</inkml:trace>
  <inkml:trace contextRef="#ctx0" brushRef="#br0" timeOffset="-105828.86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 timeOffset="-105422.28">4886 13653 0,'18'0'15,"-1"0"-15,19 0 16,-19 0-16,36 0 16,-35 17-1,17-17-15</inkml:trace>
  <inkml:trace contextRef="#ctx0" brushRef="#br0" timeOffset="-104300.64">4992 13705 0,'0'-17'31,"-18"17"-15,18 17 46,18-17-46,-1 0-16,1 0 15,-18-17 1,18 17-16,-18-18 16,-18 1-16</inkml:trace>
  <inkml:trace contextRef="#ctx0" brushRef="#br0" timeOffset="-104060.23">4992 13952 0,'0'0'0,"-18"0"0,36 0 32,-1 0-17,-34 0 32,17 18-47,-18-18 16</inkml:trace>
  <inkml:trace contextRef="#ctx0" brushRef="#br0" timeOffset="-103509.42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 timeOffset="-103362.34">6685 13811 0,'18'0'31,"17"0"-15</inkml:trace>
  <inkml:trace contextRef="#ctx0" brushRef="#br0" timeOffset="-102959.56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 timeOffset="-101997.38">8202 13829 0,'18'0'16,"-1"0"0,54 0-16,-18 0 15,0 0-15,88-18 16,-71 1-16,36-1 16,-53 18-16,0-18 15,18 1-15,-54-1 0</inkml:trace>
  <inkml:trace contextRef="#ctx0" brushRef="#br0" timeOffset="-101786.58">8714 13547 0,'17'17'16,"1"1"-16,17 0 16,0-1-16,18 19 15,106 16 1,-53-16-16,-71-19 0,-17 1 15,0 35 1,-18-18-16,-71 18 16,36-18-16,-18 1 0,-35 17 15,35-18-15,-18-18 16</inkml:trace>
  <inkml:trace contextRef="#ctx0" brushRef="#br0" timeOffset="-101302.78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 timeOffset="-101175.11">10566 13811 0,'0'18'16,"0"-36"15</inkml:trace>
  <inkml:trace contextRef="#ctx0" brushRef="#br0" timeOffset="-100523.84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 timeOffset="-99327.97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 timeOffset="-99039.01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 timeOffset="-98633.12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 timeOffset="-96063.76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 timeOffset="-95501.37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 timeOffset="-94878.98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 timeOffset="-92682.04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 timeOffset="-92559.5">4957 15452 0,'0'35'15</inkml:trace>
  <inkml:trace contextRef="#ctx0" brushRef="#br0" timeOffset="-92436.82">5080 15681 0,'18'18'0,"-1"-1"16,1-17 0,0 0-16</inkml:trace>
  <inkml:trace contextRef="#ctx0" brushRef="#br0" timeOffset="-91931.94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 timeOffset="-91798.09">6879 15522 0,'0'0'16,"18"18"-16,-18 0 0,0-1 16,0 1-16,17-1 15,-17 1-15,18-18 0</inkml:trace>
  <inkml:trace contextRef="#ctx0" brushRef="#br0" timeOffset="-91286.66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 timeOffset="-90914.07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 timeOffset="-90563.29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 timeOffset="-90196.97">9137 15434 0,'0'0'0,"-18"0"0,36 0 32,35 0-17,-18 0-15,71-18 16,-53 18-16,-18 0 15,18 0-15,0 0 0,18 0 16,-36-17-16,-18 17 16</inkml:trace>
  <inkml:trace contextRef="#ctx0" brushRef="#br0" timeOffset="-89996.87">9472 15187 0,'0'0'16,"18"0"-16,-1 18 15,72 17-15,-37 0 16,1-17-16,53 35 16,-70-18-16,-19 0 15,1-17-15,-18 17 0,-35 18 16,-1-35-16,-34 35 16,34-36-16,-34 1 15,35 0-15,17-18 16</inkml:trace>
  <inkml:trace contextRef="#ctx0" brushRef="#br0" timeOffset="-89508.47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 timeOffset="-89361.5">11289 15505 0,'0'17'16,"0"1"-16,0 0 15,18-18 1,-1 0-16</inkml:trace>
  <inkml:trace contextRef="#ctx0" brushRef="#br0" timeOffset="-88924.67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 timeOffset="-88460.45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 timeOffset="-88016.02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 timeOffset="-87549.13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 timeOffset="-81515.9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 timeOffset="-80080.83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 timeOffset="-79852.15">15275 13282 0,'0'18'15,"0"-1"1,18 19-16,-18-1 16,18 0-16,-18 18 0,0-18 15,17 18-15,-17-17 0,35 17 16,-17-36-16,0 1 15</inkml:trace>
  <inkml:trace contextRef="#ctx0" brushRef="#br0" timeOffset="-79575.15">15610 13476 0,'0'0'16,"0"18"-1,36 17-15,-36-17 16,17 17-16,36 18 16,-17-35-16,16-18 15,-16 0-15,34-36 16,-17 1-16,0-36 16,-53 18-16,0-17 15,-18 17-15,-52 0 16,17 35-16,-35 36 15,35 0 1,-53 88-16,53-54 16</inkml:trace>
  <inkml:trace contextRef="#ctx0" brushRef="#br0" timeOffset="-73051.66">7655 16422 0,'0'17'0,"0"1"15,18 0-15,-18-1 16,0 36-1,0-17-15,0 16 16,0-16-16,18-19 16,-18 19-16,17-19 0,1 1 15,-1 0-15</inkml:trace>
  <inkml:trace contextRef="#ctx0" brushRef="#br0" timeOffset="-72717.42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 timeOffset="-72422.47">8273 16528 0,'-18'0'16,"0"0"-1,18 17-15,0 1 16,0 0-16,0 17 16,18-18-16,17 1 15,-17 0-15,0-18 16,-1 0-16,18-18 16,-35 0-16,0 1 15,0-18-15,0 17 16,-17-17-16,17 17 15,-18 0-15,1 18 0,-1-17 0,0 17 16,36 17 15</inkml:trace>
  <inkml:trace contextRef="#ctx0" brushRef="#br0" timeOffset="-72150.32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 timeOffset="-71426.72">7108 16775 0,'-17'0'16,"17"17"0,0-34-1,0-1 1,17 0-16,1-17 15,0-36 1,-1 54-16,-17-1 16,0 1-1,0 34 1,18-17-16,0 35 16,-1-17-16,1 0 0,17-18 15,-17 17 1,17-17-16,-17-17 15,-18-1 17,0 0-32,0 1 15</inkml:trace>
  <inkml:trace contextRef="#ctx0" brushRef="#br0" timeOffset="-69081.51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 timeOffset="-68797.03">12118 16439 0,'18'0'16,"17"0"0,-18 18-16,19 0 15,-19-1 1,19 19-16,-36-19 16,0 19-16,0 16 15,0-16-15,-18-1 16,0-17-16,18-1 15,0 1-15,18 0 16,0-18-16,35 0 16,-36 0-16,19-18 15,16 0-15</inkml:trace>
  <inkml:trace contextRef="#ctx0" brushRef="#br0" timeOffset="-67950.64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 timeOffset="-65776.63">17921 15222 0,'18'-17'16,"-18"-1"-16,17 36 31,-17-1-16,0 36-15,18-17 0,-18 87 16,18-70-16,-1 35 16,1-53-16,17 36 15,-35-53 1,18 35-16,-36-36 16</inkml:trace>
  <inkml:trace contextRef="#ctx0" brushRef="#br0" timeOffset="-65515.23">17304 16051 0,'0'0'0,"-18"0"0,36-17 16,17 17-16,53-36 15,0 19 1,106-18-16,-88 35 15,177-36-15,-125 19 16,1-19-16,141 1 16,-159 17-16,88 1 15,-158-1-15,-18 18 16,-18 0-16,-17 18 16,-36-1-16,-17 1 0</inkml:trace>
  <inkml:trace contextRef="#ctx0" brushRef="#br0" timeOffset="-65182.55">17709 16439 0,'0'0'0,"0"36"0,18 52 15,-18-35-15,0 0 16,18-18-16,-1-17 16,19-1-1,-19-17-15</inkml:trace>
  <inkml:trace contextRef="#ctx0" brushRef="#br0" timeOffset="-65043.06">17974 16528 0,'0'0'16,"53"-18"-16,-18 0 0,18 1 15,-35 17-15,-1-18 16</inkml:trace>
  <inkml:trace contextRef="#ctx0" brushRef="#br0" timeOffset="-64351.85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 timeOffset="-63947.95">17833 16457 0,'-18'-18'16,"18"1"0</inkml:trace>
  <inkml:trace contextRef="#ctx0" brushRef="#br0" timeOffset="-63874.07">17833 16457 0,'-35'-70'0,"70"140"0,-88-140 0,35 70 15</inkml:trace>
  <inkml:trace contextRef="#ctx0" brushRef="#br0" timeOffset="-63680.99">17745 16281 0,'0'0'16,"-18"-18"-16,18 0 0,0 1 0,-18 17 15,18-18-15,0 36 16,0 35-1,18 0-15,17 52 16,-17-52-16,0 18 16,17 35-1,-35-53-15</inkml:trace>
  <inkml:trace contextRef="#ctx0" brushRef="#br0" timeOffset="-62628.93">17639 16563 0,'0'0'15,"0"-18"-15,0 1 0,0-19 16,18 1-16,-18-18 16,17 36-1,-17-36-15,0 35 16,18 18 15,-1 53-31,1-35 16,-18 17-16,18 0 0,-1 36 15,-17-36 1,36 35-16,-36-34 16,17 17-16,-17-36 15</inkml:trace>
  <inkml:trace contextRef="#ctx0" brushRef="#br0" timeOffset="-60482.66">19015 17110 0,'17'0'16,"1"0"-1,0 35-15,-1-17 16,19 17-16,-1-17 16,18 34-1,-18-34-15,18 17 16,-18-17-16,18 0 16,-35-18-16,17 0 15,-17 0-15,-18-36 16,0 19-16,-18-1 15</inkml:trace>
  <inkml:trace contextRef="#ctx0" brushRef="#br0" timeOffset="-60154.46">18891 17321 0,'0'0'16,"0"-17"-1,18-54 1,0 36-16,-18 0 16,17-1-16,1-34 15,-18 35-15,0-18 16,0 35-16,0 0 15,17 1-15,1 17 16,17 17 0,-17 1-16,53 0 15,-19-18-15,-16 0 0,-1 0 16,0 0-16,1 0 16</inkml:trace>
  <inkml:trace contextRef="#ctx0" brushRef="#br0" timeOffset="-44045.16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">20567 7355 0,'35'0'16,"-17"0"-1,70 0-15,-35 0 16,88 0-16,-35-17 16,88-1-1,-71 18-15,89 0 16,-106 0-16,0-17 0,-18 17 15,0 0-15,53 0 16,-105 17-16,52-17 16</inkml:trace>
  <inkml:trace contextRef="#ctx0" brushRef="#br0" timeOffset="77396.45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">5203 10601 0,'0'-18'0,"0"1"16,-17-1 0,34 36 15,1 35-15,-18-36-16,0 19 0,18 34 15,-1-35 1,-17-17-16,18 35 15,-18-35-15,18 17 16,-18-18-16,17 1 16,-17 0-16</inkml:trace>
  <inkml:trace contextRef="#ctx0" brushRef="#br0" timeOffset="14132.19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">5821 11342 0,'-18'53'16,"18"-18"-16,0 0 0,0 18 15,18 0-15,-18-18 0,17 18 16,1-17-16,-18-19 0,35 36 16</inkml:trace>
  <inkml:trace contextRef="#ctx0" brushRef="#br0" timeOffset="22107.21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">6244 10601 0,'0'-18'16,"0"36"31,0 17-32,0 1-15,18-1 0,-18 18 16,0-18-16,17 18 15,1-35-15,0-1 16,-18 1-16,17-18 16,-17 17-1,0 1-15</inkml:trace>
  <inkml:trace contextRef="#ctx0" brushRef="#br0" timeOffset="23775.38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">6385 11007 0,'-17'0'15,"34"0"-15,-34 17 0,-1 36 16,18-17 0,0-19-16,0 18 0,18 1 15,-1-19-15,19 36 16,-19-53-16,1 18 16,-1-18-16</inkml:trace>
  <inkml:trace contextRef="#ctx0" brushRef="#br0" timeOffset="25138.1">7073 11148 0,'0'0'0,"18"0"16,-1 17-16,-17 1 0,18 0 16,-18 17-16,18 0 15,-18 18 1,0-18-16,0 36 16,0-53-16,0 35 15,0-36-15,17 1 16,1-1-16,17 1 15,-17-18-15,17-18 16,1 1-16,-1 17 16</inkml:trace>
  <inkml:trace contextRef="#ctx0" brushRef="#br0" timeOffset="30309.6">5750 8043 0,'-17'0'0,"34"0"63,1 18-47,0 0-1,-1-18-15,18 17 16,1 1-16,-1 0 15,-17-18-15,17 0 16,-17 0-16,-18 17 16,17-17-1,-17-17 1,-17-1 0,17 0-16</inkml:trace>
  <inkml:trace contextRef="#ctx0" brushRef="#br0" timeOffset="32718.02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">7355 10654 0,'0'-18'0,"0"1"16,18 34 31,-18 36-32,0-18-15,0 36 16,18-36-16,-18 1 0,17-19 15,1 18-15,-18-17 16,35-18 0,-35-18-16,18 1 0</inkml:trace>
  <inkml:trace contextRef="#ctx0" brushRef="#br0" timeOffset="34530.08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1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2">9260 8184 0,'-17'0'16,"34"0"15,1 0-15,0 0-16,-1 0 15,-17 18-15,0 0 0,18 17 16,-18 0-16,0 36 16,0-36-1,0 0-15,0 1 0,18-19 16,-18 19-16,0-1 16,0-17-16,-18-1 15,18 1-15,-18-18 16</inkml:trace>
  <inkml:trace contextRef="#ctx0" brushRef="#br0" timeOffset="40559.08">9225 8555 0,'0'0'15,"0"18"1,18-18-1,-1 17-15,1-17 0,17 0 16,-17 0 0,0 0-16,-1 0 0,19-17 15,-1-1 1,-18 0-16</inkml:trace>
  <inkml:trace contextRef="#ctx0" brushRef="#br0" timeOffset="41247.57">8802 8925 0,'-18'0'0,"36"0"32,-1 0-17,1 0-15,17 0 16,-17 0-16,17 0 16,-17 0-16,35 0 15,-18 0-15,0-17 0,36-1 16,-36 0-16,1-17 15,34 0 1,-35 17-16,1-17 16,-19 35-16,-17-18 15,0 36 17,-17-18-17</inkml:trace>
  <inkml:trace contextRef="#ctx0" brushRef="#br0" timeOffset="41811.03">9384 8784 0,'18'18'47,"-1"-1"-32,1-17 1,-18 18-16,17-18 0,-17 18 16,18-18-16</inkml:trace>
  <inkml:trace contextRef="#ctx0" brushRef="#br0" timeOffset="42583.2">9384 8819 0,'0'-17'0,"0"-1"16,0 36 15,35 17-15,-17-17-16,17 17 15,-17-17-15,17-1 16,-17-17-16,-1 18 0,19 0 16,-19-18-1,-17 17 1</inkml:trace>
  <inkml:trace contextRef="#ctx0" brushRef="#br0" timeOffset="43227.92">8678 9243 0,'0'17'16,"-17"36"0,17-17-16,0 34 15,-18-17 1,18 53-16,0-71 16,0 0-16,0 1 0,0-19 15,0-34 16,0-1-31</inkml:trace>
  <inkml:trace contextRef="#ctx0" brushRef="#br0" timeOffset="43477.97">8431 9525 0,'0'0'0,"0"-18"15,0 1-15,18-1 0,17-35 16,-17 18-16,35-18 16,-18 18-16,-17 17 15,17-17 1,-17 35-16,-18-18 0,17 18 16,-17 35-1,0-17-15,18 0 0,0 35 16,-18-18-1,17-17-15,1 17 0</inkml:trace>
  <inkml:trace contextRef="#ctx0" brushRef="#br0" timeOffset="44542.25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1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">10901 9684 0,'17'0'31,"-17"17"-31,36 1 15,-1-18-15,18 18 16,-18-1-16,1-17 16,-19 18-16,36 0 15,-35-18-15,-1 0 16,-17 17 0,-17-17-1</inkml:trace>
  <inkml:trace contextRef="#ctx0" brushRef="#br0" timeOffset="47883.71">8361 10601 0,'0'18'31,"0"52"-15,0-17-16,0-18 0,0 54 15,17-37-15,-17-34 16,18 17-16,35-17 16</inkml:trace>
  <inkml:trace contextRef="#ctx0" brushRef="#br0" timeOffset="48361.9">9331 10566 0,'0'17'0,"-18"36"16,18-35-16,0 17 0,0-17 16,18 35-16,0-36 15,-18 19-15,17-19 16,-17 36-16,18-35 15,0 17-15,-18-17 16</inkml:trace>
  <inkml:trace contextRef="#ctx0" brushRef="#br0" timeOffset="48811.66">10178 10566 0,'0'0'0,"0"35"0,0-17 16,0-1-16,0 19 0,17 52 16,-17-53-16,18 53 15,0-53-15,-1 36 16,1-53-16,17 17 16,-17-35-1</inkml:trace>
  <inkml:trace contextRef="#ctx0" brushRef="#br0" timeOffset="49365.3">11113 10548 0,'17'0'31,"-17"35"-15,18 1-16,-18-1 0,0 0 16,0 53-1,0-52-15,0-19 0,17 36 16,1-35-16,0-1 15,-18 1 1</inkml:trace>
  <inkml:trace contextRef="#ctx0" brushRef="#br0" timeOffset="101920.68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">30092 8343 0,'0'0'0,"-18"0"16,36 0 31,-18-17-32,18 17-15,-18 17 32,17 1-17,1-18-15,17 17 16,-17-17-16,17 18 15,36-18-15,-36 0 16,18 0 0,-36 0-16,1 0 15,0 0-15</inkml:trace>
  <inkml:trace contextRef="#ctx0" brushRef="#br1" timeOffset="129777.4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79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">22948 5891 0,'0'0'16,"-35"0"-16,17 18 15,-17-18-15,17 0 16,1 0-16,17-18 15,0 1 1</inkml:trace>
  <inkml:trace contextRef="#ctx0" brushRef="#br4" timeOffset="158846.96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7">23107 5644 0</inkml:trace>
  <inkml:trace contextRef="#ctx0" brushRef="#br4" timeOffset="161325.19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-129380.78">9754 17956 0,'-17'18'15,"34"-18"17,19 18-32,-1-1 15,0-17-15,53 0 16,-35 0-16,0 0 0,71 0 16,-71 0-1,-1 0-15,19-17 16,-36 17-16,1 0 15</inkml:trace>
  <inkml:trace contextRef="#ctx0" brushRef="#br0" timeOffset="-129030.03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-128178">28328 18203 0,'18'0'31,"17"0"-16,0 0-15,1 0 0,69-17 16,-52-1-16,18 18 16,-18-18-16,17 18 0,36-17 15,-71 17-15,18 17 16,-53 1 0,-17 0-1,-19-18-15</inkml:trace>
  <inkml:trace contextRef="#ctx0" brushRef="#br0" timeOffset="-127861.83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-46234.77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-43976.6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-42825.08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-41500.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-40594.96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8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0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18F38-C112-41AF-9704-D026BCF868E4}"/>
              </a:ext>
            </a:extLst>
          </p:cNvPr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887207-882F-4648-8680-3106A50F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E6F27E69-A761-4021-9179-7DCE582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1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14:cNvPr>
              <p14:cNvContentPartPr/>
              <p14:nvPr/>
            </p14:nvContentPartPr>
            <p14:xfrm>
              <a:off x="1276200" y="1467000"/>
              <a:ext cx="4051800" cy="427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840" y="1457640"/>
                <a:ext cx="407052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14:cNvPr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080" y="911520"/>
                <a:ext cx="10864800" cy="42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14:cNvPr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0480" y="1063800"/>
                <a:ext cx="776592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45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14:cNvPr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489320"/>
                <a:ext cx="694692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79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14:cNvPr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006560"/>
                <a:ext cx="1165860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03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14:cNvPr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622520"/>
                <a:ext cx="1040796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80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067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109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Schoolbook</vt:lpstr>
      <vt:lpstr>Office Theme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Eric Baker</cp:lastModifiedBy>
  <cp:revision>90</cp:revision>
  <dcterms:created xsi:type="dcterms:W3CDTF">2017-07-10T20:19:53Z</dcterms:created>
  <dcterms:modified xsi:type="dcterms:W3CDTF">2020-10-04T15:50:22Z</dcterms:modified>
</cp:coreProperties>
</file>